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1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99AC6-F466-4211-A5A0-DEA514AADA76}" v="2137" dt="2023-12-06T08:57:15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fan tekirdag" userId="88bfd700e962a39b" providerId="Windows Live" clId="Web-{8A399AC6-F466-4211-A5A0-DEA514AADA76}"/>
    <pc:docChg chg="addSld delSld modSld sldOrd addMainMaster delMainMaster">
      <pc:chgData name="irfan tekirdag" userId="88bfd700e962a39b" providerId="Windows Live" clId="Web-{8A399AC6-F466-4211-A5A0-DEA514AADA76}" dt="2023-12-06T08:57:34.317" v="2142"/>
      <pc:docMkLst>
        <pc:docMk/>
      </pc:docMkLst>
      <pc:sldChg chg="addSp delSp modSp mod setBg modClrScheme addAnim delDesignElem chgLayout">
        <pc:chgData name="irfan tekirdag" userId="88bfd700e962a39b" providerId="Windows Live" clId="Web-{8A399AC6-F466-4211-A5A0-DEA514AADA76}" dt="2023-12-06T07:30:09.891" v="138"/>
        <pc:sldMkLst>
          <pc:docMk/>
          <pc:sldMk cId="1674425800" sldId="256"/>
        </pc:sldMkLst>
        <pc:spChg chg="mod ord">
          <ac:chgData name="irfan tekirdag" userId="88bfd700e962a39b" providerId="Windows Live" clId="Web-{8A399AC6-F466-4211-A5A0-DEA514AADA76}" dt="2023-12-06T07:30:09.891" v="138"/>
          <ac:spMkLst>
            <pc:docMk/>
            <pc:sldMk cId="1674425800" sldId="256"/>
            <ac:spMk id="2" creationId="{00000000-0000-0000-0000-000000000000}"/>
          </ac:spMkLst>
        </pc:spChg>
        <pc:spChg chg="add del mod ord">
          <ac:chgData name="irfan tekirdag" userId="88bfd700e962a39b" providerId="Windows Live" clId="Web-{8A399AC6-F466-4211-A5A0-DEA514AADA76}" dt="2023-12-06T07:30:09.891" v="138"/>
          <ac:spMkLst>
            <pc:docMk/>
            <pc:sldMk cId="1674425800" sldId="256"/>
            <ac:spMk id="3" creationId="{00000000-0000-0000-0000-000000000000}"/>
          </ac:spMkLst>
        </pc:spChg>
        <pc:spChg chg="add del">
          <ac:chgData name="irfan tekirdag" userId="88bfd700e962a39b" providerId="Windows Live" clId="Web-{8A399AC6-F466-4211-A5A0-DEA514AADA76}" dt="2023-12-06T07:23:52.035" v="75"/>
          <ac:spMkLst>
            <pc:docMk/>
            <pc:sldMk cId="1674425800" sldId="256"/>
            <ac:spMk id="5" creationId="{1DB043B4-68C6-45B9-82AC-A5800EADB8DB}"/>
          </ac:spMkLst>
        </pc:spChg>
        <pc:spChg chg="add del mod">
          <ac:chgData name="irfan tekirdag" userId="88bfd700e962a39b" providerId="Windows Live" clId="Web-{8A399AC6-F466-4211-A5A0-DEA514AADA76}" dt="2023-12-06T07:23:15.111" v="49"/>
          <ac:spMkLst>
            <pc:docMk/>
            <pc:sldMk cId="1674425800" sldId="256"/>
            <ac:spMk id="6" creationId="{5C197CBD-7D47-EC0E-0233-56F9630448BE}"/>
          </ac:spMkLst>
        </pc:spChg>
        <pc:spChg chg="add del">
          <ac:chgData name="irfan tekirdag" userId="88bfd700e962a39b" providerId="Windows Live" clId="Web-{8A399AC6-F466-4211-A5A0-DEA514AADA76}" dt="2023-12-06T07:23:52.035" v="75"/>
          <ac:spMkLst>
            <pc:docMk/>
            <pc:sldMk cId="1674425800" sldId="256"/>
            <ac:spMk id="7" creationId="{74033C2F-EE38-427C-97E3-08EAC8822A13}"/>
          </ac:spMkLst>
        </pc:spChg>
        <pc:spChg chg="add del">
          <ac:chgData name="irfan tekirdag" userId="88bfd700e962a39b" providerId="Windows Live" clId="Web-{8A399AC6-F466-4211-A5A0-DEA514AADA76}" dt="2023-12-06T07:23:35.065" v="73"/>
          <ac:spMkLst>
            <pc:docMk/>
            <pc:sldMk cId="1674425800" sldId="256"/>
            <ac:spMk id="8" creationId="{BE9D3906-2326-41A8-81ED-03D3A38FB517}"/>
          </ac:spMkLst>
        </pc:spChg>
        <pc:spChg chg="add del">
          <ac:chgData name="irfan tekirdag" userId="88bfd700e962a39b" providerId="Windows Live" clId="Web-{8A399AC6-F466-4211-A5A0-DEA514AADA76}" dt="2023-12-06T07:23:35.065" v="73"/>
          <ac:spMkLst>
            <pc:docMk/>
            <pc:sldMk cId="1674425800" sldId="256"/>
            <ac:spMk id="10" creationId="{A98FDB75-8534-4735-AF49-9D2EAF7DCA5E}"/>
          </ac:spMkLst>
        </pc:spChg>
        <pc:spChg chg="add del">
          <ac:chgData name="irfan tekirdag" userId="88bfd700e962a39b" providerId="Windows Live" clId="Web-{8A399AC6-F466-4211-A5A0-DEA514AADA76}" dt="2023-12-06T07:24:45.833" v="106"/>
          <ac:spMkLst>
            <pc:docMk/>
            <pc:sldMk cId="1674425800" sldId="256"/>
            <ac:spMk id="11" creationId="{7A18C9FB-EC4C-4DAE-8F7D-C6E5AF607958}"/>
          </ac:spMkLst>
        </pc:spChg>
        <pc:spChg chg="add del">
          <ac:chgData name="irfan tekirdag" userId="88bfd700e962a39b" providerId="Windows Live" clId="Web-{8A399AC6-F466-4211-A5A0-DEA514AADA76}" dt="2023-12-06T07:23:35.065" v="73"/>
          <ac:spMkLst>
            <pc:docMk/>
            <pc:sldMk cId="1674425800" sldId="256"/>
            <ac:spMk id="12" creationId="{4C4EF532-641A-4CC5-A071-83BEEC207A53}"/>
          </ac:spMkLst>
        </pc:spChg>
        <pc:spChg chg="add del">
          <ac:chgData name="irfan tekirdag" userId="88bfd700e962a39b" providerId="Windows Live" clId="Web-{8A399AC6-F466-4211-A5A0-DEA514AADA76}" dt="2023-12-06T07:23:56.988" v="77"/>
          <ac:spMkLst>
            <pc:docMk/>
            <pc:sldMk cId="1674425800" sldId="256"/>
            <ac:spMk id="13" creationId="{AF43CA9F-C830-4133-B052-7FFA92E8635F}"/>
          </ac:spMkLst>
        </pc:spChg>
        <pc:spChg chg="add del">
          <ac:chgData name="irfan tekirdag" userId="88bfd700e962a39b" providerId="Windows Live" clId="Web-{8A399AC6-F466-4211-A5A0-DEA514AADA76}" dt="2023-12-06T07:24:45.833" v="106"/>
          <ac:spMkLst>
            <pc:docMk/>
            <pc:sldMk cId="1674425800" sldId="256"/>
            <ac:spMk id="19" creationId="{5832FD91-6E45-4C1D-B22F-1CC8B92A2319}"/>
          </ac:spMkLst>
        </pc:spChg>
        <pc:spChg chg="add del">
          <ac:chgData name="irfan tekirdag" userId="88bfd700e962a39b" providerId="Windows Live" clId="Web-{8A399AC6-F466-4211-A5A0-DEA514AADA76}" dt="2023-12-06T07:24:45.833" v="106"/>
          <ac:spMkLst>
            <pc:docMk/>
            <pc:sldMk cId="1674425800" sldId="256"/>
            <ac:spMk id="21" creationId="{55F5D1E8-E605-4EFC-8912-6E191F84FE26}"/>
          </ac:spMkLst>
        </pc:spChg>
        <pc:spChg chg="add del">
          <ac:chgData name="irfan tekirdag" userId="88bfd700e962a39b" providerId="Windows Live" clId="Web-{8A399AC6-F466-4211-A5A0-DEA514AADA76}" dt="2023-12-06T07:30:04.313" v="137"/>
          <ac:spMkLst>
            <pc:docMk/>
            <pc:sldMk cId="1674425800" sldId="256"/>
            <ac:spMk id="23" creationId="{B27771DA-4C44-455A-A1FD-E7A54BB51941}"/>
          </ac:spMkLst>
        </pc:spChg>
        <pc:spChg chg="add">
          <ac:chgData name="irfan tekirdag" userId="88bfd700e962a39b" providerId="Windows Live" clId="Web-{8A399AC6-F466-4211-A5A0-DEA514AADA76}" dt="2023-12-06T07:30:09.891" v="138"/>
          <ac:spMkLst>
            <pc:docMk/>
            <pc:sldMk cId="1674425800" sldId="256"/>
            <ac:spMk id="25" creationId="{8D62164E-4528-40DB-BC26-D6DDE216A059}"/>
          </ac:spMkLst>
        </pc:spChg>
        <pc:spChg chg="add">
          <ac:chgData name="irfan tekirdag" userId="88bfd700e962a39b" providerId="Windows Live" clId="Web-{8A399AC6-F466-4211-A5A0-DEA514AADA76}" dt="2023-12-06T07:30:09.891" v="138"/>
          <ac:spMkLst>
            <pc:docMk/>
            <pc:sldMk cId="1674425800" sldId="256"/>
            <ac:spMk id="27" creationId="{F30007FA-C6A2-43A0-8045-7016AEF81713}"/>
          </ac:spMkLst>
        </pc:spChg>
        <pc:spChg chg="add del">
          <ac:chgData name="irfan tekirdag" userId="88bfd700e962a39b" providerId="Windows Live" clId="Web-{8A399AC6-F466-4211-A5A0-DEA514AADA76}" dt="2023-12-06T07:30:04.313" v="137"/>
          <ac:spMkLst>
            <pc:docMk/>
            <pc:sldMk cId="1674425800" sldId="256"/>
            <ac:spMk id="28" creationId="{7E076163-BE5E-4409-B175-D93FFC846A60}"/>
          </ac:spMkLst>
        </pc:spChg>
        <pc:spChg chg="add del">
          <ac:chgData name="irfan tekirdag" userId="88bfd700e962a39b" providerId="Windows Live" clId="Web-{8A399AC6-F466-4211-A5A0-DEA514AADA76}" dt="2023-12-06T07:30:04.313" v="137"/>
          <ac:spMkLst>
            <pc:docMk/>
            <pc:sldMk cId="1674425800" sldId="256"/>
            <ac:spMk id="30" creationId="{5B7C5570-EEE9-4D7B-9007-26101A26B4AA}"/>
          </ac:spMkLst>
        </pc:spChg>
        <pc:spChg chg="add del">
          <ac:chgData name="irfan tekirdag" userId="88bfd700e962a39b" providerId="Windows Live" clId="Web-{8A399AC6-F466-4211-A5A0-DEA514AADA76}" dt="2023-12-06T07:30:04.313" v="137"/>
          <ac:spMkLst>
            <pc:docMk/>
            <pc:sldMk cId="1674425800" sldId="256"/>
            <ac:spMk id="32" creationId="{88B77E8C-0FE2-4715-8B37-DD5FDE56DE3B}"/>
          </ac:spMkLst>
        </pc:spChg>
        <pc:spChg chg="add del">
          <ac:chgData name="irfan tekirdag" userId="88bfd700e962a39b" providerId="Windows Live" clId="Web-{8A399AC6-F466-4211-A5A0-DEA514AADA76}" dt="2023-12-06T07:30:04.313" v="137"/>
          <ac:spMkLst>
            <pc:docMk/>
            <pc:sldMk cId="1674425800" sldId="256"/>
            <ac:spMk id="34" creationId="{155ACA1A-B91A-476D-A11C-2D2EDE4B3542}"/>
          </ac:spMkLst>
        </pc:spChg>
        <pc:spChg chg="add del">
          <ac:chgData name="irfan tekirdag" userId="88bfd700e962a39b" providerId="Windows Live" clId="Web-{8A399AC6-F466-4211-A5A0-DEA514AADA76}" dt="2023-12-06T07:30:04.313" v="137"/>
          <ac:spMkLst>
            <pc:docMk/>
            <pc:sldMk cId="1674425800" sldId="256"/>
            <ac:spMk id="36" creationId="{149CE41B-C5A9-46C2-ACD7-3625E18E48C7}"/>
          </ac:spMkLst>
        </pc:spChg>
        <pc:spChg chg="add del">
          <ac:chgData name="irfan tekirdag" userId="88bfd700e962a39b" providerId="Windows Live" clId="Web-{8A399AC6-F466-4211-A5A0-DEA514AADA76}" dt="2023-12-06T07:30:04.313" v="137"/>
          <ac:spMkLst>
            <pc:docMk/>
            <pc:sldMk cId="1674425800" sldId="256"/>
            <ac:spMk id="38" creationId="{6B9A00DC-AC58-4C43-95B5-96A28FB006C3}"/>
          </ac:spMkLst>
        </pc:spChg>
        <pc:grpChg chg="add del">
          <ac:chgData name="irfan tekirdag" userId="88bfd700e962a39b" providerId="Windows Live" clId="Web-{8A399AC6-F466-4211-A5A0-DEA514AADA76}" dt="2023-12-06T07:23:52.035" v="75"/>
          <ac:grpSpMkLst>
            <pc:docMk/>
            <pc:sldMk cId="1674425800" sldId="256"/>
            <ac:grpSpMk id="9" creationId="{22940903-7865-4026-879C-CC1ADF9116B1}"/>
          </ac:grpSpMkLst>
        </pc:grpChg>
        <pc:grpChg chg="add del">
          <ac:chgData name="irfan tekirdag" userId="88bfd700e962a39b" providerId="Windows Live" clId="Web-{8A399AC6-F466-4211-A5A0-DEA514AADA76}" dt="2023-12-06T07:23:52.035" v="75"/>
          <ac:grpSpMkLst>
            <pc:docMk/>
            <pc:sldMk cId="1674425800" sldId="256"/>
            <ac:grpSpMk id="15" creationId="{E82CFC28-5F56-4F2C-A953-AB57C1CE5CE5}"/>
          </ac:grpSpMkLst>
        </pc:grpChg>
        <pc:grpChg chg="add del">
          <ac:chgData name="irfan tekirdag" userId="88bfd700e962a39b" providerId="Windows Live" clId="Web-{8A399AC6-F466-4211-A5A0-DEA514AADA76}" dt="2023-12-06T07:23:56.988" v="77"/>
          <ac:grpSpMkLst>
            <pc:docMk/>
            <pc:sldMk cId="1674425800" sldId="256"/>
            <ac:grpSpMk id="17" creationId="{DD96CD84-9D50-432C-8C05-59E8F755093F}"/>
          </ac:grpSpMkLst>
        </pc:grpChg>
        <pc:picChg chg="add del mod">
          <ac:chgData name="irfan tekirdag" userId="88bfd700e962a39b" providerId="Windows Live" clId="Web-{8A399AC6-F466-4211-A5A0-DEA514AADA76}" dt="2023-12-06T07:23:22.221" v="51"/>
          <ac:picMkLst>
            <pc:docMk/>
            <pc:sldMk cId="1674425800" sldId="256"/>
            <ac:picMk id="4" creationId="{CC0DF6B1-9575-BB75-1E8A-CF3C36548F00}"/>
          </ac:picMkLst>
        </pc:picChg>
        <pc:cxnChg chg="add del">
          <ac:chgData name="irfan tekirdag" userId="88bfd700e962a39b" providerId="Windows Live" clId="Web-{8A399AC6-F466-4211-A5A0-DEA514AADA76}" dt="2023-12-06T07:23:35.065" v="73"/>
          <ac:cxnSpMkLst>
            <pc:docMk/>
            <pc:sldMk cId="1674425800" sldId="256"/>
            <ac:cxnSpMk id="14" creationId="{13280B82-CD55-43FD-92C4-F05E2A8D1367}"/>
          </ac:cxnSpMkLst>
        </pc:cxnChg>
        <pc:cxnChg chg="add del">
          <ac:chgData name="irfan tekirdag" userId="88bfd700e962a39b" providerId="Windows Live" clId="Web-{8A399AC6-F466-4211-A5A0-DEA514AADA76}" dt="2023-12-06T07:23:35.065" v="73"/>
          <ac:cxnSpMkLst>
            <pc:docMk/>
            <pc:sldMk cId="1674425800" sldId="256"/>
            <ac:cxnSpMk id="16" creationId="{B0A4F542-D561-4AFB-8321-EB900BAF0A0E}"/>
          </ac:cxnSpMkLst>
        </pc:cxnChg>
        <pc:cxnChg chg="add del">
          <ac:chgData name="irfan tekirdag" userId="88bfd700e962a39b" providerId="Windows Live" clId="Web-{8A399AC6-F466-4211-A5A0-DEA514AADA76}" dt="2023-12-06T07:23:35.065" v="73"/>
          <ac:cxnSpMkLst>
            <pc:docMk/>
            <pc:sldMk cId="1674425800" sldId="256"/>
            <ac:cxnSpMk id="18" creationId="{D2DCD855-D96C-473A-8E64-CF7DBA5014CE}"/>
          </ac:cxnSpMkLst>
        </pc:cxnChg>
        <pc:cxnChg chg="add del">
          <ac:chgData name="irfan tekirdag" userId="88bfd700e962a39b" providerId="Windows Live" clId="Web-{8A399AC6-F466-4211-A5A0-DEA514AADA76}" dt="2023-12-06T07:23:35.065" v="73"/>
          <ac:cxnSpMkLst>
            <pc:docMk/>
            <pc:sldMk cId="1674425800" sldId="256"/>
            <ac:cxnSpMk id="20" creationId="{A4D9248B-0006-4BFE-8110-40C16E45C0AC}"/>
          </ac:cxnSpMkLst>
        </pc:cxnChg>
        <pc:cxnChg chg="add del">
          <ac:chgData name="irfan tekirdag" userId="88bfd700e962a39b" providerId="Windows Live" clId="Web-{8A399AC6-F466-4211-A5A0-DEA514AADA76}" dt="2023-12-06T07:23:35.065" v="73"/>
          <ac:cxnSpMkLst>
            <pc:docMk/>
            <pc:sldMk cId="1674425800" sldId="256"/>
            <ac:cxnSpMk id="22" creationId="{EE593BB5-7AFA-4C8F-AECA-CE733B1FD09E}"/>
          </ac:cxnSpMkLst>
        </pc:cxnChg>
        <pc:cxnChg chg="add del">
          <ac:chgData name="irfan tekirdag" userId="88bfd700e962a39b" providerId="Windows Live" clId="Web-{8A399AC6-F466-4211-A5A0-DEA514AADA76}" dt="2023-12-06T07:23:35.065" v="73"/>
          <ac:cxnSpMkLst>
            <pc:docMk/>
            <pc:sldMk cId="1674425800" sldId="256"/>
            <ac:cxnSpMk id="24" creationId="{3B04B14B-9533-46E5-A48D-58ECB1B40B49}"/>
          </ac:cxnSpMkLst>
        </pc:cxnChg>
        <pc:cxnChg chg="add del mod">
          <ac:chgData name="irfan tekirdag" userId="88bfd700e962a39b" providerId="Windows Live" clId="Web-{8A399AC6-F466-4211-A5A0-DEA514AADA76}" dt="2023-12-06T07:23:35.065" v="73"/>
          <ac:cxnSpMkLst>
            <pc:docMk/>
            <pc:sldMk cId="1674425800" sldId="256"/>
            <ac:cxnSpMk id="26" creationId="{F521483B-CE28-412B-9C71-9BE081E9DCE3}"/>
          </ac:cxnSpMkLst>
        </pc:cxnChg>
      </pc:sldChg>
      <pc:sldChg chg="addSp delSp modSp new mod setBg modClrScheme chgLayout">
        <pc:chgData name="irfan tekirdag" userId="88bfd700e962a39b" providerId="Windows Live" clId="Web-{8A399AC6-F466-4211-A5A0-DEA514AADA76}" dt="2023-12-06T07:30:59.971" v="143" actId="14100"/>
        <pc:sldMkLst>
          <pc:docMk/>
          <pc:sldMk cId="347284767" sldId="257"/>
        </pc:sldMkLst>
        <pc:spChg chg="mod ord">
          <ac:chgData name="irfan tekirdag" userId="88bfd700e962a39b" providerId="Windows Live" clId="Web-{8A399AC6-F466-4211-A5A0-DEA514AADA76}" dt="2023-12-06T07:30:32.033" v="139"/>
          <ac:spMkLst>
            <pc:docMk/>
            <pc:sldMk cId="347284767" sldId="257"/>
            <ac:spMk id="2" creationId="{72BF3FD1-B98E-ED68-7D01-6868301C2AAB}"/>
          </ac:spMkLst>
        </pc:spChg>
        <pc:spChg chg="mod ord">
          <ac:chgData name="irfan tekirdag" userId="88bfd700e962a39b" providerId="Windows Live" clId="Web-{8A399AC6-F466-4211-A5A0-DEA514AADA76}" dt="2023-12-06T07:30:59.971" v="143" actId="14100"/>
          <ac:spMkLst>
            <pc:docMk/>
            <pc:sldMk cId="347284767" sldId="257"/>
            <ac:spMk id="3" creationId="{6A643A76-6C8D-C2A3-4CC8-D48D61FC38B8}"/>
          </ac:spMkLst>
        </pc:spChg>
        <pc:spChg chg="add">
          <ac:chgData name="irfan tekirdag" userId="88bfd700e962a39b" providerId="Windows Live" clId="Web-{8A399AC6-F466-4211-A5A0-DEA514AADA76}" dt="2023-12-06T07:30:32.033" v="139"/>
          <ac:spMkLst>
            <pc:docMk/>
            <pc:sldMk cId="347284767" sldId="257"/>
            <ac:spMk id="5" creationId="{5690F3EE-0CD1-4520-B020-4E1DF3141C74}"/>
          </ac:spMkLst>
        </pc:spChg>
        <pc:spChg chg="add">
          <ac:chgData name="irfan tekirdag" userId="88bfd700e962a39b" providerId="Windows Live" clId="Web-{8A399AC6-F466-4211-A5A0-DEA514AADA76}" dt="2023-12-06T07:30:32.033" v="139"/>
          <ac:spMkLst>
            <pc:docMk/>
            <pc:sldMk cId="347284767" sldId="257"/>
            <ac:spMk id="6" creationId="{9EFDE1E9-7FE0-45CA-9DE2-237F77319A9F}"/>
          </ac:spMkLst>
        </pc:spChg>
        <pc:spChg chg="add del">
          <ac:chgData name="irfan tekirdag" userId="88bfd700e962a39b" providerId="Windows Live" clId="Web-{8A399AC6-F466-4211-A5A0-DEA514AADA76}" dt="2023-12-06T07:27:51.777" v="133"/>
          <ac:spMkLst>
            <pc:docMk/>
            <pc:sldMk cId="347284767" sldId="257"/>
            <ac:spMk id="8" creationId="{0355D020-B9F7-4EB3-8480-1BE4282578D6}"/>
          </ac:spMkLst>
        </pc:spChg>
        <pc:spChg chg="add del">
          <ac:chgData name="irfan tekirdag" userId="88bfd700e962a39b" providerId="Windows Live" clId="Web-{8A399AC6-F466-4211-A5A0-DEA514AADA76}" dt="2023-12-06T07:27:51.777" v="133"/>
          <ac:spMkLst>
            <pc:docMk/>
            <pc:sldMk cId="347284767" sldId="257"/>
            <ac:spMk id="10" creationId="{1A7935F8-81A6-44FF-B896-2E67958AACA8}"/>
          </ac:spMkLst>
        </pc:spChg>
        <pc:spChg chg="add del">
          <ac:chgData name="irfan tekirdag" userId="88bfd700e962a39b" providerId="Windows Live" clId="Web-{8A399AC6-F466-4211-A5A0-DEA514AADA76}" dt="2023-12-06T07:27:51.777" v="133"/>
          <ac:spMkLst>
            <pc:docMk/>
            <pc:sldMk cId="347284767" sldId="257"/>
            <ac:spMk id="12" creationId="{721285E4-C6FA-43AA-968B-F08BB8541F44}"/>
          </ac:spMkLst>
        </pc:spChg>
        <pc:spChg chg="add del">
          <ac:chgData name="irfan tekirdag" userId="88bfd700e962a39b" providerId="Windows Live" clId="Web-{8A399AC6-F466-4211-A5A0-DEA514AADA76}" dt="2023-12-06T07:27:51.777" v="133"/>
          <ac:spMkLst>
            <pc:docMk/>
            <pc:sldMk cId="347284767" sldId="257"/>
            <ac:spMk id="14" creationId="{85D3C335-07C9-4536-95C3-38B9B9CFCFAD}"/>
          </ac:spMkLst>
        </pc:spChg>
        <pc:spChg chg="add del">
          <ac:chgData name="irfan tekirdag" userId="88bfd700e962a39b" providerId="Windows Live" clId="Web-{8A399AC6-F466-4211-A5A0-DEA514AADA76}" dt="2023-12-06T07:27:51.777" v="133"/>
          <ac:spMkLst>
            <pc:docMk/>
            <pc:sldMk cId="347284767" sldId="257"/>
            <ac:spMk id="16" creationId="{DD97B7E9-D716-42DF-975A-73D89F175DAC}"/>
          </ac:spMkLst>
        </pc:spChg>
        <pc:spChg chg="add del">
          <ac:chgData name="irfan tekirdag" userId="88bfd700e962a39b" providerId="Windows Live" clId="Web-{8A399AC6-F466-4211-A5A0-DEA514AADA76}" dt="2023-12-06T07:27:51.777" v="133"/>
          <ac:spMkLst>
            <pc:docMk/>
            <pc:sldMk cId="347284767" sldId="257"/>
            <ac:spMk id="18" creationId="{DE46190F-6157-4EFA-8DE5-18CCA38CB65A}"/>
          </ac:spMkLst>
        </pc:spChg>
        <pc:spChg chg="add del">
          <ac:chgData name="irfan tekirdag" userId="88bfd700e962a39b" providerId="Windows Live" clId="Web-{8A399AC6-F466-4211-A5A0-DEA514AADA76}" dt="2023-12-06T07:27:51.777" v="133"/>
          <ac:spMkLst>
            <pc:docMk/>
            <pc:sldMk cId="347284767" sldId="257"/>
            <ac:spMk id="20" creationId="{5C8B97ED-AE6E-427E-BC29-1149E3092D42}"/>
          </ac:spMkLst>
        </pc:spChg>
      </pc:sldChg>
      <pc:sldChg chg="addSp modSp new mod setBg">
        <pc:chgData name="irfan tekirdag" userId="88bfd700e962a39b" providerId="Windows Live" clId="Web-{8A399AC6-F466-4211-A5A0-DEA514AADA76}" dt="2023-12-06T07:32:41.381" v="182" actId="20577"/>
        <pc:sldMkLst>
          <pc:docMk/>
          <pc:sldMk cId="605373315" sldId="258"/>
        </pc:sldMkLst>
        <pc:spChg chg="mod">
          <ac:chgData name="irfan tekirdag" userId="88bfd700e962a39b" providerId="Windows Live" clId="Web-{8A399AC6-F466-4211-A5A0-DEA514AADA76}" dt="2023-12-06T07:31:49.801" v="170"/>
          <ac:spMkLst>
            <pc:docMk/>
            <pc:sldMk cId="605373315" sldId="258"/>
            <ac:spMk id="2" creationId="{B9D2DFEE-E8A4-D37B-79BE-40E8C34446EB}"/>
          </ac:spMkLst>
        </pc:spChg>
        <pc:spChg chg="mod">
          <ac:chgData name="irfan tekirdag" userId="88bfd700e962a39b" providerId="Windows Live" clId="Web-{8A399AC6-F466-4211-A5A0-DEA514AADA76}" dt="2023-12-06T07:32:41.381" v="182" actId="20577"/>
          <ac:spMkLst>
            <pc:docMk/>
            <pc:sldMk cId="605373315" sldId="258"/>
            <ac:spMk id="3" creationId="{4D8A6326-6D42-6EE2-F5D5-6F6278D2C4FE}"/>
          </ac:spMkLst>
        </pc:spChg>
        <pc:spChg chg="add">
          <ac:chgData name="irfan tekirdag" userId="88bfd700e962a39b" providerId="Windows Live" clId="Web-{8A399AC6-F466-4211-A5A0-DEA514AADA76}" dt="2023-12-06T07:31:49.801" v="170"/>
          <ac:spMkLst>
            <pc:docMk/>
            <pc:sldMk cId="605373315" sldId="258"/>
            <ac:spMk id="8" creationId="{5690F3EE-0CD1-4520-B020-4E1DF3141C74}"/>
          </ac:spMkLst>
        </pc:spChg>
        <pc:spChg chg="add">
          <ac:chgData name="irfan tekirdag" userId="88bfd700e962a39b" providerId="Windows Live" clId="Web-{8A399AC6-F466-4211-A5A0-DEA514AADA76}" dt="2023-12-06T07:31:49.801" v="170"/>
          <ac:spMkLst>
            <pc:docMk/>
            <pc:sldMk cId="605373315" sldId="258"/>
            <ac:spMk id="10" creationId="{9EFDE1E9-7FE0-45CA-9DE2-237F77319A9F}"/>
          </ac:spMkLst>
        </pc:spChg>
      </pc:sldChg>
      <pc:sldChg chg="addSp delSp modSp new mod setBg setClrOvrMap">
        <pc:chgData name="irfan tekirdag" userId="88bfd700e962a39b" providerId="Windows Live" clId="Web-{8A399AC6-F466-4211-A5A0-DEA514AADA76}" dt="2023-12-06T07:37:18.515" v="221" actId="1076"/>
        <pc:sldMkLst>
          <pc:docMk/>
          <pc:sldMk cId="4043613722" sldId="259"/>
        </pc:sldMkLst>
        <pc:spChg chg="mod">
          <ac:chgData name="irfan tekirdag" userId="88bfd700e962a39b" providerId="Windows Live" clId="Web-{8A399AC6-F466-4211-A5A0-DEA514AADA76}" dt="2023-12-06T07:37:07.062" v="218" actId="1076"/>
          <ac:spMkLst>
            <pc:docMk/>
            <pc:sldMk cId="4043613722" sldId="259"/>
            <ac:spMk id="2" creationId="{2D5A0AB2-5B3D-4E1E-2FDC-6325FC05FBFD}"/>
          </ac:spMkLst>
        </pc:spChg>
        <pc:spChg chg="del mod">
          <ac:chgData name="irfan tekirdag" userId="88bfd700e962a39b" providerId="Windows Live" clId="Web-{8A399AC6-F466-4211-A5A0-DEA514AADA76}" dt="2023-12-06T07:35:14.089" v="190"/>
          <ac:spMkLst>
            <pc:docMk/>
            <pc:sldMk cId="4043613722" sldId="259"/>
            <ac:spMk id="3" creationId="{40DCD020-4C32-A2A8-B00E-15BF19FE8C38}"/>
          </ac:spMkLst>
        </pc:spChg>
        <pc:spChg chg="add del">
          <ac:chgData name="irfan tekirdag" userId="88bfd700e962a39b" providerId="Windows Live" clId="Web-{8A399AC6-F466-4211-A5A0-DEA514AADA76}" dt="2023-12-06T07:35:29.761" v="191"/>
          <ac:spMkLst>
            <pc:docMk/>
            <pc:sldMk cId="4043613722" sldId="259"/>
            <ac:spMk id="8" creationId="{5690F3EE-0CD1-4520-B020-4E1DF3141C74}"/>
          </ac:spMkLst>
        </pc:spChg>
        <pc:spChg chg="add del">
          <ac:chgData name="irfan tekirdag" userId="88bfd700e962a39b" providerId="Windows Live" clId="Web-{8A399AC6-F466-4211-A5A0-DEA514AADA76}" dt="2023-12-06T07:35:29.761" v="191"/>
          <ac:spMkLst>
            <pc:docMk/>
            <pc:sldMk cId="4043613722" sldId="259"/>
            <ac:spMk id="10" creationId="{9EFDE1E9-7FE0-45CA-9DE2-237F77319A9F}"/>
          </ac:spMkLst>
        </pc:spChg>
        <pc:spChg chg="add del mod">
          <ac:chgData name="irfan tekirdag" userId="88bfd700e962a39b" providerId="Windows Live" clId="Web-{8A399AC6-F466-4211-A5A0-DEA514AADA76}" dt="2023-12-06T07:36:41.936" v="210"/>
          <ac:spMkLst>
            <pc:docMk/>
            <pc:sldMk cId="4043613722" sldId="259"/>
            <ac:spMk id="14" creationId="{E079928D-ECB6-72FB-949C-D988477DBF81}"/>
          </ac:spMkLst>
        </pc:spChg>
        <pc:spChg chg="add del">
          <ac:chgData name="irfan tekirdag" userId="88bfd700e962a39b" providerId="Windows Live" clId="Web-{8A399AC6-F466-4211-A5A0-DEA514AADA76}" dt="2023-12-06T07:35:57.341" v="198"/>
          <ac:spMkLst>
            <pc:docMk/>
            <pc:sldMk cId="4043613722" sldId="259"/>
            <ac:spMk id="17" creationId="{F5F28DF4-08D5-4BC4-84A1-C0DCA66F483F}"/>
          </ac:spMkLst>
        </pc:spChg>
        <pc:spChg chg="add del">
          <ac:chgData name="irfan tekirdag" userId="88bfd700e962a39b" providerId="Windows Live" clId="Web-{8A399AC6-F466-4211-A5A0-DEA514AADA76}" dt="2023-12-06T07:35:57.341" v="198"/>
          <ac:spMkLst>
            <pc:docMk/>
            <pc:sldMk cId="4043613722" sldId="259"/>
            <ac:spMk id="19" creationId="{89AE0452-FADF-4CC9-8A9B-B5393D499F44}"/>
          </ac:spMkLst>
        </pc:spChg>
        <pc:picChg chg="add mod ord">
          <ac:chgData name="irfan tekirdag" userId="88bfd700e962a39b" providerId="Windows Live" clId="Web-{8A399AC6-F466-4211-A5A0-DEA514AADA76}" dt="2023-12-06T07:37:18.515" v="221" actId="1076"/>
          <ac:picMkLst>
            <pc:docMk/>
            <pc:sldMk cId="4043613722" sldId="259"/>
            <ac:picMk id="4" creationId="{8FFD03E6-E01C-FA35-005A-46D01974EED6}"/>
          </ac:picMkLst>
        </pc:picChg>
      </pc:sldChg>
      <pc:sldChg chg="addSp delSp modSp new add del mod ord setBg">
        <pc:chgData name="irfan tekirdag" userId="88bfd700e962a39b" providerId="Windows Live" clId="Web-{8A399AC6-F466-4211-A5A0-DEA514AADA76}" dt="2023-12-06T08:02:37.864" v="699"/>
        <pc:sldMkLst>
          <pc:docMk/>
          <pc:sldMk cId="1508843878" sldId="260"/>
        </pc:sldMkLst>
        <pc:spChg chg="del mod">
          <ac:chgData name="irfan tekirdag" userId="88bfd700e962a39b" providerId="Windows Live" clId="Web-{8A399AC6-F466-4211-A5A0-DEA514AADA76}" dt="2023-12-06T07:38:05.939" v="228"/>
          <ac:spMkLst>
            <pc:docMk/>
            <pc:sldMk cId="1508843878" sldId="260"/>
            <ac:spMk id="2" creationId="{9E1BEAFC-94DD-AF00-0F03-1995101801ED}"/>
          </ac:spMkLst>
        </pc:spChg>
        <pc:spChg chg="add del mod">
          <ac:chgData name="irfan tekirdag" userId="88bfd700e962a39b" providerId="Windows Live" clId="Web-{8A399AC6-F466-4211-A5A0-DEA514AADA76}" dt="2023-12-06T07:56:21.695" v="612"/>
          <ac:spMkLst>
            <pc:docMk/>
            <pc:sldMk cId="1508843878" sldId="260"/>
            <ac:spMk id="3" creationId="{599E65E5-8C49-BB12-FAFD-F9BBC22A0AE1}"/>
          </ac:spMkLst>
        </pc:spChg>
        <pc:graphicFrameChg chg="add del mod">
          <ac:chgData name="irfan tekirdag" userId="88bfd700e962a39b" providerId="Windows Live" clId="Web-{8A399AC6-F466-4211-A5A0-DEA514AADA76}" dt="2023-12-06T07:56:07.241" v="611"/>
          <ac:graphicFrameMkLst>
            <pc:docMk/>
            <pc:sldMk cId="1508843878" sldId="260"/>
            <ac:graphicFrameMk id="5" creationId="{49A1BF6F-827E-5C34-AAE2-54BD471920B3}"/>
          </ac:graphicFrameMkLst>
        </pc:graphicFrameChg>
        <pc:graphicFrameChg chg="add mod">
          <ac:chgData name="irfan tekirdag" userId="88bfd700e962a39b" providerId="Windows Live" clId="Web-{8A399AC6-F466-4211-A5A0-DEA514AADA76}" dt="2023-12-06T07:56:45.899" v="616" actId="1076"/>
          <ac:graphicFrameMkLst>
            <pc:docMk/>
            <pc:sldMk cId="1508843878" sldId="260"/>
            <ac:graphicFrameMk id="6" creationId="{23DF5CA2-645E-3AA3-0FAB-35EB7D6E73A2}"/>
          </ac:graphicFrameMkLst>
        </pc:graphicFrameChg>
      </pc:sldChg>
      <pc:sldChg chg="new del">
        <pc:chgData name="irfan tekirdag" userId="88bfd700e962a39b" providerId="Windows Live" clId="Web-{8A399AC6-F466-4211-A5A0-DEA514AADA76}" dt="2023-12-06T07:37:42.203" v="223"/>
        <pc:sldMkLst>
          <pc:docMk/>
          <pc:sldMk cId="2519065234" sldId="260"/>
        </pc:sldMkLst>
      </pc:sldChg>
      <pc:sldChg chg="addSp delSp modSp new mod setBg">
        <pc:chgData name="irfan tekirdag" userId="88bfd700e962a39b" providerId="Windows Live" clId="Web-{8A399AC6-F466-4211-A5A0-DEA514AADA76}" dt="2023-12-06T07:55:04.583" v="606" actId="1076"/>
        <pc:sldMkLst>
          <pc:docMk/>
          <pc:sldMk cId="462398260" sldId="261"/>
        </pc:sldMkLst>
        <pc:spChg chg="mod">
          <ac:chgData name="irfan tekirdag" userId="88bfd700e962a39b" providerId="Windows Live" clId="Web-{8A399AC6-F466-4211-A5A0-DEA514AADA76}" dt="2023-12-06T07:54:13.659" v="586"/>
          <ac:spMkLst>
            <pc:docMk/>
            <pc:sldMk cId="462398260" sldId="261"/>
            <ac:spMk id="2" creationId="{D74C729C-CF73-B00E-4706-95F7BA1E4BCC}"/>
          </ac:spMkLst>
        </pc:spChg>
        <pc:spChg chg="del">
          <ac:chgData name="irfan tekirdag" userId="88bfd700e962a39b" providerId="Windows Live" clId="Web-{8A399AC6-F466-4211-A5A0-DEA514AADA76}" dt="2023-12-06T07:52:30.890" v="554"/>
          <ac:spMkLst>
            <pc:docMk/>
            <pc:sldMk cId="462398260" sldId="261"/>
            <ac:spMk id="3" creationId="{8C4B2A8E-50FA-0A66-4822-C5973F499E10}"/>
          </ac:spMkLst>
        </pc:spChg>
        <pc:spChg chg="add mod">
          <ac:chgData name="irfan tekirdag" userId="88bfd700e962a39b" providerId="Windows Live" clId="Web-{8A399AC6-F466-4211-A5A0-DEA514AADA76}" dt="2023-12-06T07:55:04.583" v="606" actId="1076"/>
          <ac:spMkLst>
            <pc:docMk/>
            <pc:sldMk cId="462398260" sldId="261"/>
            <ac:spMk id="8" creationId="{15CEF7C9-26BA-4A21-84E8-BD9F5376CBB3}"/>
          </ac:spMkLst>
        </pc:spChg>
        <pc:picChg chg="add mod ord">
          <ac:chgData name="irfan tekirdag" userId="88bfd700e962a39b" providerId="Windows Live" clId="Web-{8A399AC6-F466-4211-A5A0-DEA514AADA76}" dt="2023-12-06T07:54:13.659" v="586"/>
          <ac:picMkLst>
            <pc:docMk/>
            <pc:sldMk cId="462398260" sldId="261"/>
            <ac:picMk id="4" creationId="{32D8D1B0-9568-4AA3-FD5D-A73BDCCC6675}"/>
          </ac:picMkLst>
        </pc:picChg>
      </pc:sldChg>
      <pc:sldChg chg="addSp delSp modSp new mod ord setBg">
        <pc:chgData name="irfan tekirdag" userId="88bfd700e962a39b" providerId="Windows Live" clId="Web-{8A399AC6-F466-4211-A5A0-DEA514AADA76}" dt="2023-12-06T08:04:23.648" v="730" actId="20577"/>
        <pc:sldMkLst>
          <pc:docMk/>
          <pc:sldMk cId="230602968" sldId="262"/>
        </pc:sldMkLst>
        <pc:spChg chg="mod">
          <ac:chgData name="irfan tekirdag" userId="88bfd700e962a39b" providerId="Windows Live" clId="Web-{8A399AC6-F466-4211-A5A0-DEA514AADA76}" dt="2023-12-06T08:04:23.648" v="730" actId="20577"/>
          <ac:spMkLst>
            <pc:docMk/>
            <pc:sldMk cId="230602968" sldId="262"/>
            <ac:spMk id="2" creationId="{2AD7A880-36CD-9015-CC3C-4C9EEF8D6772}"/>
          </ac:spMkLst>
        </pc:spChg>
        <pc:spChg chg="add del mod">
          <ac:chgData name="irfan tekirdag" userId="88bfd700e962a39b" providerId="Windows Live" clId="Web-{8A399AC6-F466-4211-A5A0-DEA514AADA76}" dt="2023-12-06T08:04:00.460" v="700"/>
          <ac:spMkLst>
            <pc:docMk/>
            <pc:sldMk cId="230602968" sldId="262"/>
            <ac:spMk id="3" creationId="{FB47642C-855C-7FD6-FEE2-D1469DCD960D}"/>
          </ac:spMkLst>
        </pc:spChg>
        <pc:spChg chg="add del">
          <ac:chgData name="irfan tekirdag" userId="88bfd700e962a39b" providerId="Windows Live" clId="Web-{8A399AC6-F466-4211-A5A0-DEA514AADA76}" dt="2023-12-06T07:59:20.404" v="696"/>
          <ac:spMkLst>
            <pc:docMk/>
            <pc:sldMk cId="230602968" sldId="262"/>
            <ac:spMk id="5" creationId="{9A672405-5F81-4E97-B4FC-E7F2CC16FE7B}"/>
          </ac:spMkLst>
        </pc:spChg>
        <pc:spChg chg="add">
          <ac:chgData name="irfan tekirdag" userId="88bfd700e962a39b" providerId="Windows Live" clId="Web-{8A399AC6-F466-4211-A5A0-DEA514AADA76}" dt="2023-12-06T08:04:00.460" v="700"/>
          <ac:spMkLst>
            <pc:docMk/>
            <pc:sldMk cId="230602968" sldId="262"/>
            <ac:spMk id="7" creationId="{9A672405-5F81-4E97-B4FC-E7F2CC16FE7B}"/>
          </ac:spMkLst>
        </pc:spChg>
        <pc:spChg chg="add del">
          <ac:chgData name="irfan tekirdag" userId="88bfd700e962a39b" providerId="Windows Live" clId="Web-{8A399AC6-F466-4211-A5A0-DEA514AADA76}" dt="2023-12-06T07:57:40.682" v="618"/>
          <ac:spMkLst>
            <pc:docMk/>
            <pc:sldMk cId="230602968" sldId="262"/>
            <ac:spMk id="8" creationId="{375136A9-49F9-4DA0-A741-F065B0FA091D}"/>
          </ac:spMkLst>
        </pc:spChg>
        <pc:spChg chg="add del">
          <ac:chgData name="irfan tekirdag" userId="88bfd700e962a39b" providerId="Windows Live" clId="Web-{8A399AC6-F466-4211-A5A0-DEA514AADA76}" dt="2023-12-06T07:57:40.682" v="618"/>
          <ac:spMkLst>
            <pc:docMk/>
            <pc:sldMk cId="230602968" sldId="262"/>
            <ac:spMk id="10" creationId="{B912F6C7-0423-4B6F-AECE-710C848918FD}"/>
          </ac:spMkLst>
        </pc:spChg>
        <pc:spChg chg="add del">
          <ac:chgData name="irfan tekirdag" userId="88bfd700e962a39b" providerId="Windows Live" clId="Web-{8A399AC6-F466-4211-A5A0-DEA514AADA76}" dt="2023-12-06T07:59:11.372" v="658"/>
          <ac:spMkLst>
            <pc:docMk/>
            <pc:sldMk cId="230602968" sldId="262"/>
            <ac:spMk id="11" creationId="{D3B96F23-8753-4C46-B0E7-444CF5F18BEB}"/>
          </ac:spMkLst>
        </pc:spChg>
        <pc:cxnChg chg="add del">
          <ac:chgData name="irfan tekirdag" userId="88bfd700e962a39b" providerId="Windows Live" clId="Web-{8A399AC6-F466-4211-A5A0-DEA514AADA76}" dt="2023-12-06T07:59:20.404" v="696"/>
          <ac:cxnSpMkLst>
            <pc:docMk/>
            <pc:sldMk cId="230602968" sldId="262"/>
            <ac:cxnSpMk id="6" creationId="{FC86C303-74D6-4DF3-9113-E0A374D7166D}"/>
          </ac:cxnSpMkLst>
        </pc:cxnChg>
        <pc:cxnChg chg="add">
          <ac:chgData name="irfan tekirdag" userId="88bfd700e962a39b" providerId="Windows Live" clId="Web-{8A399AC6-F466-4211-A5A0-DEA514AADA76}" dt="2023-12-06T08:04:00.460" v="700"/>
          <ac:cxnSpMkLst>
            <pc:docMk/>
            <pc:sldMk cId="230602968" sldId="262"/>
            <ac:cxnSpMk id="9" creationId="{FC86C303-74D6-4DF3-9113-E0A374D7166D}"/>
          </ac:cxnSpMkLst>
        </pc:cxnChg>
        <pc:cxnChg chg="add del">
          <ac:chgData name="irfan tekirdag" userId="88bfd700e962a39b" providerId="Windows Live" clId="Web-{8A399AC6-F466-4211-A5A0-DEA514AADA76}" dt="2023-12-06T07:57:40.682" v="618"/>
          <ac:cxnSpMkLst>
            <pc:docMk/>
            <pc:sldMk cId="230602968" sldId="262"/>
            <ac:cxnSpMk id="12" creationId="{A7208205-03EE-4EC8-9C34-59270C1880D8}"/>
          </ac:cxnSpMkLst>
        </pc:cxnChg>
        <pc:cxnChg chg="add del">
          <ac:chgData name="irfan tekirdag" userId="88bfd700e962a39b" providerId="Windows Live" clId="Web-{8A399AC6-F466-4211-A5A0-DEA514AADA76}" dt="2023-12-06T07:59:11.372" v="658"/>
          <ac:cxnSpMkLst>
            <pc:docMk/>
            <pc:sldMk cId="230602968" sldId="262"/>
            <ac:cxnSpMk id="13" creationId="{E32FBEEC-2018-4C8E-9F88-AE744C23D9A8}"/>
          </ac:cxnSpMkLst>
        </pc:cxnChg>
      </pc:sldChg>
      <pc:sldChg chg="addSp delSp modSp new mod ord setBg">
        <pc:chgData name="irfan tekirdag" userId="88bfd700e962a39b" providerId="Windows Live" clId="Web-{8A399AC6-F466-4211-A5A0-DEA514AADA76}" dt="2023-12-06T08:10:55.006" v="937" actId="20577"/>
        <pc:sldMkLst>
          <pc:docMk/>
          <pc:sldMk cId="3249263516" sldId="263"/>
        </pc:sldMkLst>
        <pc:spChg chg="del mod">
          <ac:chgData name="irfan tekirdag" userId="88bfd700e962a39b" providerId="Windows Live" clId="Web-{8A399AC6-F466-4211-A5A0-DEA514AADA76}" dt="2023-12-06T08:07:04.404" v="735"/>
          <ac:spMkLst>
            <pc:docMk/>
            <pc:sldMk cId="3249263516" sldId="263"/>
            <ac:spMk id="2" creationId="{D707926F-C926-A1ED-9176-A60AF1021C30}"/>
          </ac:spMkLst>
        </pc:spChg>
        <pc:spChg chg="mod">
          <ac:chgData name="irfan tekirdag" userId="88bfd700e962a39b" providerId="Windows Live" clId="Web-{8A399AC6-F466-4211-A5A0-DEA514AADA76}" dt="2023-12-06T08:10:55.006" v="937" actId="20577"/>
          <ac:spMkLst>
            <pc:docMk/>
            <pc:sldMk cId="3249263516" sldId="263"/>
            <ac:spMk id="3" creationId="{4E758C85-03D7-41C9-552B-F9FA4AA3E37D}"/>
          </ac:spMkLst>
        </pc:spChg>
        <pc:spChg chg="add del">
          <ac:chgData name="irfan tekirdag" userId="88bfd700e962a39b" providerId="Windows Live" clId="Web-{8A399AC6-F466-4211-A5A0-DEA514AADA76}" dt="2023-12-06T08:07:01.654" v="734"/>
          <ac:spMkLst>
            <pc:docMk/>
            <pc:sldMk cId="3249263516" sldId="263"/>
            <ac:spMk id="8" creationId="{5690F3EE-0CD1-4520-B020-4E1DF3141C74}"/>
          </ac:spMkLst>
        </pc:spChg>
        <pc:spChg chg="add del">
          <ac:chgData name="irfan tekirdag" userId="88bfd700e962a39b" providerId="Windows Live" clId="Web-{8A399AC6-F466-4211-A5A0-DEA514AADA76}" dt="2023-12-06T08:07:01.654" v="734"/>
          <ac:spMkLst>
            <pc:docMk/>
            <pc:sldMk cId="3249263516" sldId="263"/>
            <ac:spMk id="10" creationId="{9EFDE1E9-7FE0-45CA-9DE2-237F77319A9F}"/>
          </ac:spMkLst>
        </pc:spChg>
      </pc:sldChg>
      <pc:sldChg chg="addSp delSp modSp new mod setBg setClrOvrMap">
        <pc:chgData name="irfan tekirdag" userId="88bfd700e962a39b" providerId="Windows Live" clId="Web-{8A399AC6-F466-4211-A5A0-DEA514AADA76}" dt="2023-12-06T08:19:14.476" v="1396" actId="20577"/>
        <pc:sldMkLst>
          <pc:docMk/>
          <pc:sldMk cId="3364856467" sldId="264"/>
        </pc:sldMkLst>
        <pc:spChg chg="mod">
          <ac:chgData name="irfan tekirdag" userId="88bfd700e962a39b" providerId="Windows Live" clId="Web-{8A399AC6-F466-4211-A5A0-DEA514AADA76}" dt="2023-12-06T08:19:14.476" v="1396" actId="20577"/>
          <ac:spMkLst>
            <pc:docMk/>
            <pc:sldMk cId="3364856467" sldId="264"/>
            <ac:spMk id="2" creationId="{819009CC-4B3B-53B7-29DC-02CBC8BFD4A0}"/>
          </ac:spMkLst>
        </pc:spChg>
        <pc:spChg chg="del">
          <ac:chgData name="irfan tekirdag" userId="88bfd700e962a39b" providerId="Windows Live" clId="Web-{8A399AC6-F466-4211-A5A0-DEA514AADA76}" dt="2023-12-06T08:11:40.460" v="968"/>
          <ac:spMkLst>
            <pc:docMk/>
            <pc:sldMk cId="3364856467" sldId="264"/>
            <ac:spMk id="3" creationId="{B976F50A-1486-64A6-1C71-55DC000B857A}"/>
          </ac:spMkLst>
        </pc:spChg>
        <pc:spChg chg="add mod">
          <ac:chgData name="irfan tekirdag" userId="88bfd700e962a39b" providerId="Windows Live" clId="Web-{8A399AC6-F466-4211-A5A0-DEA514AADA76}" dt="2023-12-06T08:12:58.760" v="1066" actId="20577"/>
          <ac:spMkLst>
            <pc:docMk/>
            <pc:sldMk cId="3364856467" sldId="264"/>
            <ac:spMk id="6" creationId="{B4EBFDBB-0519-D817-6CDC-DF80081FF282}"/>
          </ac:spMkLst>
        </pc:spChg>
        <pc:spChg chg="add del">
          <ac:chgData name="irfan tekirdag" userId="88bfd700e962a39b" providerId="Windows Live" clId="Web-{8A399AC6-F466-4211-A5A0-DEA514AADA76}" dt="2023-12-06T08:11:53.867" v="970"/>
          <ac:spMkLst>
            <pc:docMk/>
            <pc:sldMk cId="3364856467" sldId="264"/>
            <ac:spMk id="8" creationId="{B901D15F-DE85-9552-1D6E-47C441D8FB72}"/>
          </ac:spMkLst>
        </pc:spChg>
        <pc:spChg chg="add del">
          <ac:chgData name="irfan tekirdag" userId="88bfd700e962a39b" providerId="Windows Live" clId="Web-{8A399AC6-F466-4211-A5A0-DEA514AADA76}" dt="2023-12-06T08:11:53.867" v="970"/>
          <ac:spMkLst>
            <pc:docMk/>
            <pc:sldMk cId="3364856467" sldId="264"/>
            <ac:spMk id="11" creationId="{0EF8982E-02F0-4D24-85CB-98DEBCC3226A}"/>
          </ac:spMkLst>
        </pc:spChg>
        <pc:spChg chg="add del">
          <ac:chgData name="irfan tekirdag" userId="88bfd700e962a39b" providerId="Windows Live" clId="Web-{8A399AC6-F466-4211-A5A0-DEA514AADA76}" dt="2023-12-06T08:11:53.867" v="970"/>
          <ac:spMkLst>
            <pc:docMk/>
            <pc:sldMk cId="3364856467" sldId="264"/>
            <ac:spMk id="13" creationId="{2CB72970-2D5B-4516-9F76-B1220A77B6AB}"/>
          </ac:spMkLst>
        </pc:spChg>
        <pc:picChg chg="add mod ord">
          <ac:chgData name="irfan tekirdag" userId="88bfd700e962a39b" providerId="Windows Live" clId="Web-{8A399AC6-F466-4211-A5A0-DEA514AADA76}" dt="2023-12-06T08:12:03.305" v="973" actId="1076"/>
          <ac:picMkLst>
            <pc:docMk/>
            <pc:sldMk cId="3364856467" sldId="264"/>
            <ac:picMk id="4" creationId="{6D294624-9F8C-BAC5-E20B-3C4E7CC744BE}"/>
          </ac:picMkLst>
        </pc:picChg>
      </pc:sldChg>
      <pc:sldChg chg="addSp delSp modSp new mod setBg">
        <pc:chgData name="irfan tekirdag" userId="88bfd700e962a39b" providerId="Windows Live" clId="Web-{8A399AC6-F466-4211-A5A0-DEA514AADA76}" dt="2023-12-06T08:19:09.147" v="1395" actId="20577"/>
        <pc:sldMkLst>
          <pc:docMk/>
          <pc:sldMk cId="2370614650" sldId="265"/>
        </pc:sldMkLst>
        <pc:spChg chg="mod">
          <ac:chgData name="irfan tekirdag" userId="88bfd700e962a39b" providerId="Windows Live" clId="Web-{8A399AC6-F466-4211-A5A0-DEA514AADA76}" dt="2023-12-06T08:19:09.147" v="1395" actId="20577"/>
          <ac:spMkLst>
            <pc:docMk/>
            <pc:sldMk cId="2370614650" sldId="265"/>
            <ac:spMk id="2" creationId="{0A1E2448-5332-8CA1-F213-C9CF08553890}"/>
          </ac:spMkLst>
        </pc:spChg>
        <pc:spChg chg="del">
          <ac:chgData name="irfan tekirdag" userId="88bfd700e962a39b" providerId="Windows Live" clId="Web-{8A399AC6-F466-4211-A5A0-DEA514AADA76}" dt="2023-12-06T08:13:45.058" v="1092"/>
          <ac:spMkLst>
            <pc:docMk/>
            <pc:sldMk cId="2370614650" sldId="265"/>
            <ac:spMk id="3" creationId="{3EA5AEE0-5C2E-F0BC-5C0C-032DD0546F5D}"/>
          </ac:spMkLst>
        </pc:spChg>
        <pc:spChg chg="add mod">
          <ac:chgData name="irfan tekirdag" userId="88bfd700e962a39b" providerId="Windows Live" clId="Web-{8A399AC6-F466-4211-A5A0-DEA514AADA76}" dt="2023-12-06T08:14:58.920" v="1225" actId="20577"/>
          <ac:spMkLst>
            <pc:docMk/>
            <pc:sldMk cId="2370614650" sldId="265"/>
            <ac:spMk id="8" creationId="{84700A8C-05FD-C438-7E3D-75A44C283E7B}"/>
          </ac:spMkLst>
        </pc:spChg>
        <pc:picChg chg="add mod ord">
          <ac:chgData name="irfan tekirdag" userId="88bfd700e962a39b" providerId="Windows Live" clId="Web-{8A399AC6-F466-4211-A5A0-DEA514AADA76}" dt="2023-12-06T08:13:58.606" v="1095" actId="1076"/>
          <ac:picMkLst>
            <pc:docMk/>
            <pc:sldMk cId="2370614650" sldId="265"/>
            <ac:picMk id="4" creationId="{3561FD3D-60F1-E067-7E2C-018794045156}"/>
          </ac:picMkLst>
        </pc:picChg>
      </pc:sldChg>
      <pc:sldChg chg="add del replId">
        <pc:chgData name="irfan tekirdag" userId="88bfd700e962a39b" providerId="Windows Live" clId="Web-{8A399AC6-F466-4211-A5A0-DEA514AADA76}" dt="2023-12-06T08:13:05.260" v="1068"/>
        <pc:sldMkLst>
          <pc:docMk/>
          <pc:sldMk cId="2596964799" sldId="265"/>
        </pc:sldMkLst>
      </pc:sldChg>
      <pc:sldChg chg="addSp delSp modSp new mod setBg">
        <pc:chgData name="irfan tekirdag" userId="88bfd700e962a39b" providerId="Windows Live" clId="Web-{8A399AC6-F466-4211-A5A0-DEA514AADA76}" dt="2023-12-06T08:19:06.038" v="1394" actId="20577"/>
        <pc:sldMkLst>
          <pc:docMk/>
          <pc:sldMk cId="351500104" sldId="266"/>
        </pc:sldMkLst>
        <pc:spChg chg="mod">
          <ac:chgData name="irfan tekirdag" userId="88bfd700e962a39b" providerId="Windows Live" clId="Web-{8A399AC6-F466-4211-A5A0-DEA514AADA76}" dt="2023-12-06T08:19:06.038" v="1394" actId="20577"/>
          <ac:spMkLst>
            <pc:docMk/>
            <pc:sldMk cId="351500104" sldId="266"/>
            <ac:spMk id="2" creationId="{84C513C0-826D-9E89-468F-1496FAF75935}"/>
          </ac:spMkLst>
        </pc:spChg>
        <pc:spChg chg="del">
          <ac:chgData name="irfan tekirdag" userId="88bfd700e962a39b" providerId="Windows Live" clId="Web-{8A399AC6-F466-4211-A5A0-DEA514AADA76}" dt="2023-12-06T08:15:23.343" v="1227"/>
          <ac:spMkLst>
            <pc:docMk/>
            <pc:sldMk cId="351500104" sldId="266"/>
            <ac:spMk id="3" creationId="{3109D121-0AF5-02CA-B40E-2EA404662B84}"/>
          </ac:spMkLst>
        </pc:spChg>
        <pc:spChg chg="add mod">
          <ac:chgData name="irfan tekirdag" userId="88bfd700e962a39b" providerId="Windows Live" clId="Web-{8A399AC6-F466-4211-A5A0-DEA514AADA76}" dt="2023-12-06T08:16:33.455" v="1312" actId="20577"/>
          <ac:spMkLst>
            <pc:docMk/>
            <pc:sldMk cId="351500104" sldId="266"/>
            <ac:spMk id="8" creationId="{95420BF9-6353-CAE7-7C06-3CC88C62DF1F}"/>
          </ac:spMkLst>
        </pc:spChg>
        <pc:picChg chg="add mod ord">
          <ac:chgData name="irfan tekirdag" userId="88bfd700e962a39b" providerId="Windows Live" clId="Web-{8A399AC6-F466-4211-A5A0-DEA514AADA76}" dt="2023-12-06T08:15:59.750" v="1251" actId="1076"/>
          <ac:picMkLst>
            <pc:docMk/>
            <pc:sldMk cId="351500104" sldId="266"/>
            <ac:picMk id="4" creationId="{8422294F-4438-4599-7077-93D599ADD287}"/>
          </ac:picMkLst>
        </pc:picChg>
      </pc:sldChg>
      <pc:sldChg chg="addSp delSp modSp new mod setBg">
        <pc:chgData name="irfan tekirdag" userId="88bfd700e962a39b" providerId="Windows Live" clId="Web-{8A399AC6-F466-4211-A5A0-DEA514AADA76}" dt="2023-12-06T08:19:01.038" v="1393" actId="20577"/>
        <pc:sldMkLst>
          <pc:docMk/>
          <pc:sldMk cId="3305298755" sldId="267"/>
        </pc:sldMkLst>
        <pc:spChg chg="mod">
          <ac:chgData name="irfan tekirdag" userId="88bfd700e962a39b" providerId="Windows Live" clId="Web-{8A399AC6-F466-4211-A5A0-DEA514AADA76}" dt="2023-12-06T08:19:01.038" v="1393" actId="20577"/>
          <ac:spMkLst>
            <pc:docMk/>
            <pc:sldMk cId="3305298755" sldId="267"/>
            <ac:spMk id="2" creationId="{BDFD0D41-A541-CE0C-1244-EE9C2B8A6D7B}"/>
          </ac:spMkLst>
        </pc:spChg>
        <pc:spChg chg="del">
          <ac:chgData name="irfan tekirdag" userId="88bfd700e962a39b" providerId="Windows Live" clId="Web-{8A399AC6-F466-4211-A5A0-DEA514AADA76}" dt="2023-12-06T08:17:15.659" v="1314"/>
          <ac:spMkLst>
            <pc:docMk/>
            <pc:sldMk cId="3305298755" sldId="267"/>
            <ac:spMk id="3" creationId="{75EEBE11-D418-97E0-9BE1-06457C1FB6B0}"/>
          </ac:spMkLst>
        </pc:spChg>
        <pc:spChg chg="add mod">
          <ac:chgData name="irfan tekirdag" userId="88bfd700e962a39b" providerId="Windows Live" clId="Web-{8A399AC6-F466-4211-A5A0-DEA514AADA76}" dt="2023-12-06T08:18:14.145" v="1372" actId="20577"/>
          <ac:spMkLst>
            <pc:docMk/>
            <pc:sldMk cId="3305298755" sldId="267"/>
            <ac:spMk id="8" creationId="{6194012F-EA5F-6008-F8E6-A30DE9F02ED5}"/>
          </ac:spMkLst>
        </pc:spChg>
        <pc:picChg chg="add mod ord">
          <ac:chgData name="irfan tekirdag" userId="88bfd700e962a39b" providerId="Windows Live" clId="Web-{8A399AC6-F466-4211-A5A0-DEA514AADA76}" dt="2023-12-06T08:17:44.191" v="1346" actId="1076"/>
          <ac:picMkLst>
            <pc:docMk/>
            <pc:sldMk cId="3305298755" sldId="267"/>
            <ac:picMk id="4" creationId="{9722D2ED-7D76-63A9-E0AC-FD8FB6A464BD}"/>
          </ac:picMkLst>
        </pc:picChg>
      </pc:sldChg>
      <pc:sldChg chg="addSp delSp modSp new mod setBg">
        <pc:chgData name="irfan tekirdag" userId="88bfd700e962a39b" providerId="Windows Live" clId="Web-{8A399AC6-F466-4211-A5A0-DEA514AADA76}" dt="2023-12-06T08:21:19.433" v="1507" actId="20577"/>
        <pc:sldMkLst>
          <pc:docMk/>
          <pc:sldMk cId="2603303568" sldId="268"/>
        </pc:sldMkLst>
        <pc:spChg chg="mod">
          <ac:chgData name="irfan tekirdag" userId="88bfd700e962a39b" providerId="Windows Live" clId="Web-{8A399AC6-F466-4211-A5A0-DEA514AADA76}" dt="2023-12-06T08:19:27.945" v="1399"/>
          <ac:spMkLst>
            <pc:docMk/>
            <pc:sldMk cId="2603303568" sldId="268"/>
            <ac:spMk id="2" creationId="{B6A807BA-9B4E-26EB-8F15-57861C09AEE4}"/>
          </ac:spMkLst>
        </pc:spChg>
        <pc:spChg chg="del">
          <ac:chgData name="irfan tekirdag" userId="88bfd700e962a39b" providerId="Windows Live" clId="Web-{8A399AC6-F466-4211-A5A0-DEA514AADA76}" dt="2023-12-06T08:18:35.787" v="1374"/>
          <ac:spMkLst>
            <pc:docMk/>
            <pc:sldMk cId="2603303568" sldId="268"/>
            <ac:spMk id="3" creationId="{11A5CBC5-DEEC-4F0E-45AC-E29A5DA30BB0}"/>
          </ac:spMkLst>
        </pc:spChg>
        <pc:spChg chg="add mod">
          <ac:chgData name="irfan tekirdag" userId="88bfd700e962a39b" providerId="Windows Live" clId="Web-{8A399AC6-F466-4211-A5A0-DEA514AADA76}" dt="2023-12-06T08:21:19.433" v="1507" actId="20577"/>
          <ac:spMkLst>
            <pc:docMk/>
            <pc:sldMk cId="2603303568" sldId="268"/>
            <ac:spMk id="8" creationId="{5217F7A0-9AF2-C929-0488-A9C03C50544C}"/>
          </ac:spMkLst>
        </pc:spChg>
        <pc:picChg chg="add mod ord">
          <ac:chgData name="irfan tekirdag" userId="88bfd700e962a39b" providerId="Windows Live" clId="Web-{8A399AC6-F466-4211-A5A0-DEA514AADA76}" dt="2023-12-06T08:19:45.774" v="1401" actId="1076"/>
          <ac:picMkLst>
            <pc:docMk/>
            <pc:sldMk cId="2603303568" sldId="268"/>
            <ac:picMk id="4" creationId="{3C18C91B-66EE-320E-D949-1C7341A0B3BD}"/>
          </ac:picMkLst>
        </pc:picChg>
      </pc:sldChg>
      <pc:sldChg chg="addSp delSp modSp new">
        <pc:chgData name="irfan tekirdag" userId="88bfd700e962a39b" providerId="Windows Live" clId="Web-{8A399AC6-F466-4211-A5A0-DEA514AADA76}" dt="2023-12-06T08:48:13.359" v="1522" actId="20577"/>
        <pc:sldMkLst>
          <pc:docMk/>
          <pc:sldMk cId="2825502792" sldId="269"/>
        </pc:sldMkLst>
        <pc:spChg chg="mod">
          <ac:chgData name="irfan tekirdag" userId="88bfd700e962a39b" providerId="Windows Live" clId="Web-{8A399AC6-F466-4211-A5A0-DEA514AADA76}" dt="2023-12-06T08:48:13.359" v="1522" actId="20577"/>
          <ac:spMkLst>
            <pc:docMk/>
            <pc:sldMk cId="2825502792" sldId="269"/>
            <ac:spMk id="2" creationId="{A667135A-CA4B-1FCD-AAFB-9B49BE702031}"/>
          </ac:spMkLst>
        </pc:spChg>
        <pc:spChg chg="del">
          <ac:chgData name="irfan tekirdag" userId="88bfd700e962a39b" providerId="Windows Live" clId="Web-{8A399AC6-F466-4211-A5A0-DEA514AADA76}" dt="2023-12-06T08:48:01.530" v="1509"/>
          <ac:spMkLst>
            <pc:docMk/>
            <pc:sldMk cId="2825502792" sldId="269"/>
            <ac:spMk id="3" creationId="{241849B2-DD82-BCF5-B498-526727BB1127}"/>
          </ac:spMkLst>
        </pc:spChg>
        <pc:picChg chg="add mod ord">
          <ac:chgData name="irfan tekirdag" userId="88bfd700e962a39b" providerId="Windows Live" clId="Web-{8A399AC6-F466-4211-A5A0-DEA514AADA76}" dt="2023-12-06T08:48:01.530" v="1509"/>
          <ac:picMkLst>
            <pc:docMk/>
            <pc:sldMk cId="2825502792" sldId="269"/>
            <ac:picMk id="4" creationId="{21EFF924-B7CB-3A5C-210F-9543BA0099AF}"/>
          </ac:picMkLst>
        </pc:picChg>
      </pc:sldChg>
      <pc:sldChg chg="delSp modSp new add del">
        <pc:chgData name="irfan tekirdag" userId="88bfd700e962a39b" providerId="Windows Live" clId="Web-{8A399AC6-F466-4211-A5A0-DEA514AADA76}" dt="2023-12-06T08:53:20.276" v="1923" actId="20577"/>
        <pc:sldMkLst>
          <pc:docMk/>
          <pc:sldMk cId="123304367" sldId="270"/>
        </pc:sldMkLst>
        <pc:spChg chg="del mod">
          <ac:chgData name="irfan tekirdag" userId="88bfd700e962a39b" providerId="Windows Live" clId="Web-{8A399AC6-F466-4211-A5A0-DEA514AADA76}" dt="2023-12-06T08:48:25.734" v="1527"/>
          <ac:spMkLst>
            <pc:docMk/>
            <pc:sldMk cId="123304367" sldId="270"/>
            <ac:spMk id="2" creationId="{0AAB4BA1-0E1C-BCDA-D743-258E7127C0C0}"/>
          </ac:spMkLst>
        </pc:spChg>
        <pc:spChg chg="mod">
          <ac:chgData name="irfan tekirdag" userId="88bfd700e962a39b" providerId="Windows Live" clId="Web-{8A399AC6-F466-4211-A5A0-DEA514AADA76}" dt="2023-12-06T08:53:20.276" v="1923" actId="20577"/>
          <ac:spMkLst>
            <pc:docMk/>
            <pc:sldMk cId="123304367" sldId="270"/>
            <ac:spMk id="3" creationId="{51BB1024-C184-5540-51E0-BF7AE9C29C9B}"/>
          </ac:spMkLst>
        </pc:spChg>
      </pc:sldChg>
      <pc:sldChg chg="addSp delSp modSp new mod setBg">
        <pc:chgData name="irfan tekirdag" userId="88bfd700e962a39b" providerId="Windows Live" clId="Web-{8A399AC6-F466-4211-A5A0-DEA514AADA76}" dt="2023-12-06T08:53:16.182" v="1922" actId="14100"/>
        <pc:sldMkLst>
          <pc:docMk/>
          <pc:sldMk cId="1430842630" sldId="271"/>
        </pc:sldMkLst>
        <pc:spChg chg="mod">
          <ac:chgData name="irfan tekirdag" userId="88bfd700e962a39b" providerId="Windows Live" clId="Web-{8A399AC6-F466-4211-A5A0-DEA514AADA76}" dt="2023-12-06T08:53:16.182" v="1922" actId="14100"/>
          <ac:spMkLst>
            <pc:docMk/>
            <pc:sldMk cId="1430842630" sldId="271"/>
            <ac:spMk id="2" creationId="{323F94D7-7703-46CD-517C-452B88309299}"/>
          </ac:spMkLst>
        </pc:spChg>
        <pc:spChg chg="del">
          <ac:chgData name="irfan tekirdag" userId="88bfd700e962a39b" providerId="Windows Live" clId="Web-{8A399AC6-F466-4211-A5A0-DEA514AADA76}" dt="2023-12-06T08:52:33.415" v="1853"/>
          <ac:spMkLst>
            <pc:docMk/>
            <pc:sldMk cId="1430842630" sldId="271"/>
            <ac:spMk id="3" creationId="{1A33A38B-ACF6-A98E-5963-7F17EE82F9B5}"/>
          </ac:spMkLst>
        </pc:spChg>
        <pc:spChg chg="add mod">
          <ac:chgData name="irfan tekirdag" userId="88bfd700e962a39b" providerId="Windows Live" clId="Web-{8A399AC6-F466-4211-A5A0-DEA514AADA76}" dt="2023-12-06T08:53:12.620" v="1921" actId="20577"/>
          <ac:spMkLst>
            <pc:docMk/>
            <pc:sldMk cId="1430842630" sldId="271"/>
            <ac:spMk id="8" creationId="{650F8025-060D-4923-1A6F-2FABD4BD29C2}"/>
          </ac:spMkLst>
        </pc:spChg>
        <pc:picChg chg="add mod ord">
          <ac:chgData name="irfan tekirdag" userId="88bfd700e962a39b" providerId="Windows Live" clId="Web-{8A399AC6-F466-4211-A5A0-DEA514AADA76}" dt="2023-12-06T08:52:49.088" v="1872"/>
          <ac:picMkLst>
            <pc:docMk/>
            <pc:sldMk cId="1430842630" sldId="271"/>
            <ac:picMk id="4" creationId="{F3104381-A2DC-A365-AC3B-4BAFA0B7220A}"/>
          </ac:picMkLst>
        </pc:picChg>
      </pc:sldChg>
      <pc:sldChg chg="addSp delSp modSp new mod setBg">
        <pc:chgData name="irfan tekirdag" userId="88bfd700e962a39b" providerId="Windows Live" clId="Web-{8A399AC6-F466-4211-A5A0-DEA514AADA76}" dt="2023-12-06T08:55:12.624" v="2006" actId="1076"/>
        <pc:sldMkLst>
          <pc:docMk/>
          <pc:sldMk cId="2173153940" sldId="272"/>
        </pc:sldMkLst>
        <pc:spChg chg="mod">
          <ac:chgData name="irfan tekirdag" userId="88bfd700e962a39b" providerId="Windows Live" clId="Web-{8A399AC6-F466-4211-A5A0-DEA514AADA76}" dt="2023-12-06T08:54:58.170" v="2002" actId="14100"/>
          <ac:spMkLst>
            <pc:docMk/>
            <pc:sldMk cId="2173153940" sldId="272"/>
            <ac:spMk id="2" creationId="{DA4D50FD-CD61-2BC5-0071-1022C7D01FE5}"/>
          </ac:spMkLst>
        </pc:spChg>
        <pc:spChg chg="del">
          <ac:chgData name="irfan tekirdag" userId="88bfd700e962a39b" providerId="Windows Live" clId="Web-{8A399AC6-F466-4211-A5A0-DEA514AADA76}" dt="2023-12-06T08:53:43.965" v="1925"/>
          <ac:spMkLst>
            <pc:docMk/>
            <pc:sldMk cId="2173153940" sldId="272"/>
            <ac:spMk id="3" creationId="{6A901B15-C28A-61AE-9A4E-F6C5F07B7F81}"/>
          </ac:spMkLst>
        </pc:spChg>
        <pc:spChg chg="add mod">
          <ac:chgData name="irfan tekirdag" userId="88bfd700e962a39b" providerId="Windows Live" clId="Web-{8A399AC6-F466-4211-A5A0-DEA514AADA76}" dt="2023-12-06T08:55:06.530" v="2004" actId="20577"/>
          <ac:spMkLst>
            <pc:docMk/>
            <pc:sldMk cId="2173153940" sldId="272"/>
            <ac:spMk id="8" creationId="{461327C0-15E4-45A3-B586-0F4E04F544F2}"/>
          </ac:spMkLst>
        </pc:spChg>
        <pc:picChg chg="add mod ord">
          <ac:chgData name="irfan tekirdag" userId="88bfd700e962a39b" providerId="Windows Live" clId="Web-{8A399AC6-F466-4211-A5A0-DEA514AADA76}" dt="2023-12-06T08:55:12.624" v="2006" actId="1076"/>
          <ac:picMkLst>
            <pc:docMk/>
            <pc:sldMk cId="2173153940" sldId="272"/>
            <ac:picMk id="4" creationId="{0BB0AAED-23D9-F454-B711-66643F93C4B6}"/>
          </ac:picMkLst>
        </pc:picChg>
      </pc:sldChg>
      <pc:sldChg chg="addSp delSp modSp new mod setBg">
        <pc:chgData name="irfan tekirdag" userId="88bfd700e962a39b" providerId="Windows Live" clId="Web-{8A399AC6-F466-4211-A5A0-DEA514AADA76}" dt="2023-12-06T08:56:35.252" v="2114" actId="20577"/>
        <pc:sldMkLst>
          <pc:docMk/>
          <pc:sldMk cId="1978083957" sldId="273"/>
        </pc:sldMkLst>
        <pc:spChg chg="mod">
          <ac:chgData name="irfan tekirdag" userId="88bfd700e962a39b" providerId="Windows Live" clId="Web-{8A399AC6-F466-4211-A5A0-DEA514AADA76}" dt="2023-12-06T08:55:55.266" v="2018" actId="1076"/>
          <ac:spMkLst>
            <pc:docMk/>
            <pc:sldMk cId="1978083957" sldId="273"/>
            <ac:spMk id="2" creationId="{0D526157-0855-63B0-96C6-74FE90738086}"/>
          </ac:spMkLst>
        </pc:spChg>
        <pc:spChg chg="del">
          <ac:chgData name="irfan tekirdag" userId="88bfd700e962a39b" providerId="Windows Live" clId="Web-{8A399AC6-F466-4211-A5A0-DEA514AADA76}" dt="2023-12-06T08:55:29.281" v="2008"/>
          <ac:spMkLst>
            <pc:docMk/>
            <pc:sldMk cId="1978083957" sldId="273"/>
            <ac:spMk id="3" creationId="{F16C4D74-0E4A-629B-F99F-4AAA8F00CECE}"/>
          </ac:spMkLst>
        </pc:spChg>
        <pc:spChg chg="add mod">
          <ac:chgData name="irfan tekirdag" userId="88bfd700e962a39b" providerId="Windows Live" clId="Web-{8A399AC6-F466-4211-A5A0-DEA514AADA76}" dt="2023-12-06T08:56:35.252" v="2114" actId="20577"/>
          <ac:spMkLst>
            <pc:docMk/>
            <pc:sldMk cId="1978083957" sldId="273"/>
            <ac:spMk id="8" creationId="{F1D1C503-9B3B-F564-F2F2-1FC44971E2C4}"/>
          </ac:spMkLst>
        </pc:spChg>
        <pc:picChg chg="add mod ord">
          <ac:chgData name="irfan tekirdag" userId="88bfd700e962a39b" providerId="Windows Live" clId="Web-{8A399AC6-F466-4211-A5A0-DEA514AADA76}" dt="2023-12-06T08:55:51.454" v="2017" actId="14100"/>
          <ac:picMkLst>
            <pc:docMk/>
            <pc:sldMk cId="1978083957" sldId="273"/>
            <ac:picMk id="4" creationId="{44DE362F-050E-9970-FF5D-942126677EAF}"/>
          </ac:picMkLst>
        </pc:picChg>
      </pc:sldChg>
      <pc:sldChg chg="addSp delSp modSp new mod setBg">
        <pc:chgData name="irfan tekirdag" userId="88bfd700e962a39b" providerId="Windows Live" clId="Web-{8A399AC6-F466-4211-A5A0-DEA514AADA76}" dt="2023-12-06T08:57:34.317" v="2142"/>
        <pc:sldMkLst>
          <pc:docMk/>
          <pc:sldMk cId="301163695" sldId="274"/>
        </pc:sldMkLst>
        <pc:spChg chg="mod">
          <ac:chgData name="irfan tekirdag" userId="88bfd700e962a39b" providerId="Windows Live" clId="Web-{8A399AC6-F466-4211-A5A0-DEA514AADA76}" dt="2023-12-06T08:57:34.317" v="2142"/>
          <ac:spMkLst>
            <pc:docMk/>
            <pc:sldMk cId="301163695" sldId="274"/>
            <ac:spMk id="2" creationId="{609A93DC-0E75-7F62-BCEE-0FBA9F71C931}"/>
          </ac:spMkLst>
        </pc:spChg>
        <pc:spChg chg="del mod">
          <ac:chgData name="irfan tekirdag" userId="88bfd700e962a39b" providerId="Windows Live" clId="Web-{8A399AC6-F466-4211-A5A0-DEA514AADA76}" dt="2023-12-06T08:57:15.441" v="2141"/>
          <ac:spMkLst>
            <pc:docMk/>
            <pc:sldMk cId="301163695" sldId="274"/>
            <ac:spMk id="3" creationId="{CFF9F1CD-2D05-19C1-AEE2-E5E306512285}"/>
          </ac:spMkLst>
        </pc:spChg>
        <pc:spChg chg="add">
          <ac:chgData name="irfan tekirdag" userId="88bfd700e962a39b" providerId="Windows Live" clId="Web-{8A399AC6-F466-4211-A5A0-DEA514AADA76}" dt="2023-12-06T08:57:34.317" v="2142"/>
          <ac:spMkLst>
            <pc:docMk/>
            <pc:sldMk cId="301163695" sldId="274"/>
            <ac:spMk id="7" creationId="{8D62164E-4528-40DB-BC26-D6DDE216A059}"/>
          </ac:spMkLst>
        </pc:spChg>
        <pc:spChg chg="add">
          <ac:chgData name="irfan tekirdag" userId="88bfd700e962a39b" providerId="Windows Live" clId="Web-{8A399AC6-F466-4211-A5A0-DEA514AADA76}" dt="2023-12-06T08:57:34.317" v="2142"/>
          <ac:spMkLst>
            <pc:docMk/>
            <pc:sldMk cId="301163695" sldId="274"/>
            <ac:spMk id="9" creationId="{F30007FA-C6A2-43A0-8045-7016AEF81713}"/>
          </ac:spMkLst>
        </pc:spChg>
      </pc:sldChg>
      <pc:sldMasterChg chg="add del addSldLayout delSldLayout">
        <pc:chgData name="irfan tekirdag" userId="88bfd700e962a39b" providerId="Windows Live" clId="Web-{8A399AC6-F466-4211-A5A0-DEA514AADA76}" dt="2023-12-06T07:23:57.050" v="78"/>
        <pc:sldMasterMkLst>
          <pc:docMk/>
          <pc:sldMasterMk cId="3712468873" sldId="2147483648"/>
        </pc:sldMasterMkLst>
        <pc:sldLayoutChg chg="add del">
          <pc:chgData name="irfan tekirdag" userId="88bfd700e962a39b" providerId="Windows Live" clId="Web-{8A399AC6-F466-4211-A5A0-DEA514AADA76}" dt="2023-12-06T07:23:57.050" v="78"/>
          <pc:sldLayoutMkLst>
            <pc:docMk/>
            <pc:sldMasterMk cId="3712468873" sldId="2147483648"/>
            <pc:sldLayoutMk cId="3440994769" sldId="2147483649"/>
          </pc:sldLayoutMkLst>
        </pc:sldLayoutChg>
        <pc:sldLayoutChg chg="add del">
          <pc:chgData name="irfan tekirdag" userId="88bfd700e962a39b" providerId="Windows Live" clId="Web-{8A399AC6-F466-4211-A5A0-DEA514AADA76}" dt="2023-12-06T07:23:57.050" v="78"/>
          <pc:sldLayoutMkLst>
            <pc:docMk/>
            <pc:sldMasterMk cId="3712468873" sldId="2147483648"/>
            <pc:sldLayoutMk cId="3944319586" sldId="2147483650"/>
          </pc:sldLayoutMkLst>
        </pc:sldLayoutChg>
        <pc:sldLayoutChg chg="add del">
          <pc:chgData name="irfan tekirdag" userId="88bfd700e962a39b" providerId="Windows Live" clId="Web-{8A399AC6-F466-4211-A5A0-DEA514AADA76}" dt="2023-12-06T07:23:57.050" v="78"/>
          <pc:sldLayoutMkLst>
            <pc:docMk/>
            <pc:sldMasterMk cId="3712468873" sldId="2147483648"/>
            <pc:sldLayoutMk cId="1196833356" sldId="2147483651"/>
          </pc:sldLayoutMkLst>
        </pc:sldLayoutChg>
        <pc:sldLayoutChg chg="add del">
          <pc:chgData name="irfan tekirdag" userId="88bfd700e962a39b" providerId="Windows Live" clId="Web-{8A399AC6-F466-4211-A5A0-DEA514AADA76}" dt="2023-12-06T07:23:57.050" v="78"/>
          <pc:sldLayoutMkLst>
            <pc:docMk/>
            <pc:sldMasterMk cId="3712468873" sldId="2147483648"/>
            <pc:sldLayoutMk cId="3652797130" sldId="2147483652"/>
          </pc:sldLayoutMkLst>
        </pc:sldLayoutChg>
        <pc:sldLayoutChg chg="add del">
          <pc:chgData name="irfan tekirdag" userId="88bfd700e962a39b" providerId="Windows Live" clId="Web-{8A399AC6-F466-4211-A5A0-DEA514AADA76}" dt="2023-12-06T07:23:57.050" v="78"/>
          <pc:sldLayoutMkLst>
            <pc:docMk/>
            <pc:sldMasterMk cId="3712468873" sldId="2147483648"/>
            <pc:sldLayoutMk cId="846744319" sldId="2147483653"/>
          </pc:sldLayoutMkLst>
        </pc:sldLayoutChg>
        <pc:sldLayoutChg chg="add del">
          <pc:chgData name="irfan tekirdag" userId="88bfd700e962a39b" providerId="Windows Live" clId="Web-{8A399AC6-F466-4211-A5A0-DEA514AADA76}" dt="2023-12-06T07:23:57.050" v="78"/>
          <pc:sldLayoutMkLst>
            <pc:docMk/>
            <pc:sldMasterMk cId="3712468873" sldId="2147483648"/>
            <pc:sldLayoutMk cId="2861482750" sldId="2147483654"/>
          </pc:sldLayoutMkLst>
        </pc:sldLayoutChg>
        <pc:sldLayoutChg chg="add del">
          <pc:chgData name="irfan tekirdag" userId="88bfd700e962a39b" providerId="Windows Live" clId="Web-{8A399AC6-F466-4211-A5A0-DEA514AADA76}" dt="2023-12-06T07:23:57.050" v="78"/>
          <pc:sldLayoutMkLst>
            <pc:docMk/>
            <pc:sldMasterMk cId="3712468873" sldId="2147483648"/>
            <pc:sldLayoutMk cId="4199817435" sldId="2147483655"/>
          </pc:sldLayoutMkLst>
        </pc:sldLayoutChg>
        <pc:sldLayoutChg chg="add del">
          <pc:chgData name="irfan tekirdag" userId="88bfd700e962a39b" providerId="Windows Live" clId="Web-{8A399AC6-F466-4211-A5A0-DEA514AADA76}" dt="2023-12-06T07:23:57.050" v="78"/>
          <pc:sldLayoutMkLst>
            <pc:docMk/>
            <pc:sldMasterMk cId="3712468873" sldId="2147483648"/>
            <pc:sldLayoutMk cId="2700913065" sldId="2147483656"/>
          </pc:sldLayoutMkLst>
        </pc:sldLayoutChg>
        <pc:sldLayoutChg chg="add del">
          <pc:chgData name="irfan tekirdag" userId="88bfd700e962a39b" providerId="Windows Live" clId="Web-{8A399AC6-F466-4211-A5A0-DEA514AADA76}" dt="2023-12-06T07:23:57.050" v="78"/>
          <pc:sldLayoutMkLst>
            <pc:docMk/>
            <pc:sldMasterMk cId="3712468873" sldId="2147483648"/>
            <pc:sldLayoutMk cId="818175020" sldId="2147483657"/>
          </pc:sldLayoutMkLst>
        </pc:sldLayoutChg>
        <pc:sldLayoutChg chg="add del">
          <pc:chgData name="irfan tekirdag" userId="88bfd700e962a39b" providerId="Windows Live" clId="Web-{8A399AC6-F466-4211-A5A0-DEA514AADA76}" dt="2023-12-06T07:23:57.050" v="78"/>
          <pc:sldLayoutMkLst>
            <pc:docMk/>
            <pc:sldMasterMk cId="3712468873" sldId="2147483648"/>
            <pc:sldLayoutMk cId="847874827" sldId="2147483658"/>
          </pc:sldLayoutMkLst>
        </pc:sldLayoutChg>
        <pc:sldLayoutChg chg="add del">
          <pc:chgData name="irfan tekirdag" userId="88bfd700e962a39b" providerId="Windows Live" clId="Web-{8A399AC6-F466-4211-A5A0-DEA514AADA76}" dt="2023-12-06T07:23:57.050" v="78"/>
          <pc:sldLayoutMkLst>
            <pc:docMk/>
            <pc:sldMasterMk cId="3712468873" sldId="2147483648"/>
            <pc:sldLayoutMk cId="804856651" sldId="2147483659"/>
          </pc:sldLayoutMkLst>
        </pc:sldLayoutChg>
      </pc:sldMasterChg>
      <pc:sldMasterChg chg="add del addSldLayout delSldLayout">
        <pc:chgData name="irfan tekirdag" userId="88bfd700e962a39b" providerId="Windows Live" clId="Web-{8A399AC6-F466-4211-A5A0-DEA514AADA76}" dt="2023-12-06T07:24:45.833" v="106"/>
        <pc:sldMasterMkLst>
          <pc:docMk/>
          <pc:sldMasterMk cId="795498531" sldId="2147483699"/>
        </pc:sldMasterMkLst>
        <pc:sldLayoutChg chg="add del">
          <pc:chgData name="irfan tekirdag" userId="88bfd700e962a39b" providerId="Windows Live" clId="Web-{8A399AC6-F466-4211-A5A0-DEA514AADA76}" dt="2023-12-06T07:24:45.833" v="106"/>
          <pc:sldLayoutMkLst>
            <pc:docMk/>
            <pc:sldMasterMk cId="795498531" sldId="2147483699"/>
            <pc:sldLayoutMk cId="1668700235" sldId="2147483688"/>
          </pc:sldLayoutMkLst>
        </pc:sldLayoutChg>
        <pc:sldLayoutChg chg="add del">
          <pc:chgData name="irfan tekirdag" userId="88bfd700e962a39b" providerId="Windows Live" clId="Web-{8A399AC6-F466-4211-A5A0-DEA514AADA76}" dt="2023-12-06T07:24:45.833" v="106"/>
          <pc:sldLayoutMkLst>
            <pc:docMk/>
            <pc:sldMasterMk cId="795498531" sldId="2147483699"/>
            <pc:sldLayoutMk cId="636127222" sldId="2147483689"/>
          </pc:sldLayoutMkLst>
        </pc:sldLayoutChg>
        <pc:sldLayoutChg chg="add del">
          <pc:chgData name="irfan tekirdag" userId="88bfd700e962a39b" providerId="Windows Live" clId="Web-{8A399AC6-F466-4211-A5A0-DEA514AADA76}" dt="2023-12-06T07:24:45.833" v="106"/>
          <pc:sldLayoutMkLst>
            <pc:docMk/>
            <pc:sldMasterMk cId="795498531" sldId="2147483699"/>
            <pc:sldLayoutMk cId="1387200688" sldId="2147483690"/>
          </pc:sldLayoutMkLst>
        </pc:sldLayoutChg>
        <pc:sldLayoutChg chg="add del">
          <pc:chgData name="irfan tekirdag" userId="88bfd700e962a39b" providerId="Windows Live" clId="Web-{8A399AC6-F466-4211-A5A0-DEA514AADA76}" dt="2023-12-06T07:24:45.833" v="106"/>
          <pc:sldLayoutMkLst>
            <pc:docMk/>
            <pc:sldMasterMk cId="795498531" sldId="2147483699"/>
            <pc:sldLayoutMk cId="1033976484" sldId="2147483691"/>
          </pc:sldLayoutMkLst>
        </pc:sldLayoutChg>
        <pc:sldLayoutChg chg="add del">
          <pc:chgData name="irfan tekirdag" userId="88bfd700e962a39b" providerId="Windows Live" clId="Web-{8A399AC6-F466-4211-A5A0-DEA514AADA76}" dt="2023-12-06T07:24:45.833" v="106"/>
          <pc:sldLayoutMkLst>
            <pc:docMk/>
            <pc:sldMasterMk cId="795498531" sldId="2147483699"/>
            <pc:sldLayoutMk cId="2431861407" sldId="2147483692"/>
          </pc:sldLayoutMkLst>
        </pc:sldLayoutChg>
        <pc:sldLayoutChg chg="add del">
          <pc:chgData name="irfan tekirdag" userId="88bfd700e962a39b" providerId="Windows Live" clId="Web-{8A399AC6-F466-4211-A5A0-DEA514AADA76}" dt="2023-12-06T07:24:45.833" v="106"/>
          <pc:sldLayoutMkLst>
            <pc:docMk/>
            <pc:sldMasterMk cId="795498531" sldId="2147483699"/>
            <pc:sldLayoutMk cId="323450923" sldId="2147483693"/>
          </pc:sldLayoutMkLst>
        </pc:sldLayoutChg>
        <pc:sldLayoutChg chg="add del">
          <pc:chgData name="irfan tekirdag" userId="88bfd700e962a39b" providerId="Windows Live" clId="Web-{8A399AC6-F466-4211-A5A0-DEA514AADA76}" dt="2023-12-06T07:24:45.833" v="106"/>
          <pc:sldLayoutMkLst>
            <pc:docMk/>
            <pc:sldMasterMk cId="795498531" sldId="2147483699"/>
            <pc:sldLayoutMk cId="1699773017" sldId="2147483694"/>
          </pc:sldLayoutMkLst>
        </pc:sldLayoutChg>
        <pc:sldLayoutChg chg="add del">
          <pc:chgData name="irfan tekirdag" userId="88bfd700e962a39b" providerId="Windows Live" clId="Web-{8A399AC6-F466-4211-A5A0-DEA514AADA76}" dt="2023-12-06T07:24:45.833" v="106"/>
          <pc:sldLayoutMkLst>
            <pc:docMk/>
            <pc:sldMasterMk cId="795498531" sldId="2147483699"/>
            <pc:sldLayoutMk cId="1029851915" sldId="2147483695"/>
          </pc:sldLayoutMkLst>
        </pc:sldLayoutChg>
        <pc:sldLayoutChg chg="add del">
          <pc:chgData name="irfan tekirdag" userId="88bfd700e962a39b" providerId="Windows Live" clId="Web-{8A399AC6-F466-4211-A5A0-DEA514AADA76}" dt="2023-12-06T07:24:45.833" v="106"/>
          <pc:sldLayoutMkLst>
            <pc:docMk/>
            <pc:sldMasterMk cId="795498531" sldId="2147483699"/>
            <pc:sldLayoutMk cId="554567648" sldId="2147483696"/>
          </pc:sldLayoutMkLst>
        </pc:sldLayoutChg>
        <pc:sldLayoutChg chg="add del">
          <pc:chgData name="irfan tekirdag" userId="88bfd700e962a39b" providerId="Windows Live" clId="Web-{8A399AC6-F466-4211-A5A0-DEA514AADA76}" dt="2023-12-06T07:24:45.833" v="106"/>
          <pc:sldLayoutMkLst>
            <pc:docMk/>
            <pc:sldMasterMk cId="795498531" sldId="2147483699"/>
            <pc:sldLayoutMk cId="3430322157" sldId="2147483697"/>
          </pc:sldLayoutMkLst>
        </pc:sldLayoutChg>
        <pc:sldLayoutChg chg="add del">
          <pc:chgData name="irfan tekirdag" userId="88bfd700e962a39b" providerId="Windows Live" clId="Web-{8A399AC6-F466-4211-A5A0-DEA514AADA76}" dt="2023-12-06T07:24:45.833" v="106"/>
          <pc:sldLayoutMkLst>
            <pc:docMk/>
            <pc:sldMasterMk cId="795498531" sldId="2147483699"/>
            <pc:sldLayoutMk cId="2429471078" sldId="2147483698"/>
          </pc:sldLayoutMkLst>
        </pc:sldLayoutChg>
      </pc:sldMasterChg>
      <pc:sldMasterChg chg="add del addSldLayout delSldLayout">
        <pc:chgData name="irfan tekirdag" userId="88bfd700e962a39b" providerId="Windows Live" clId="Web-{8A399AC6-F466-4211-A5A0-DEA514AADA76}" dt="2023-12-06T07:30:04.313" v="137"/>
        <pc:sldMasterMkLst>
          <pc:docMk/>
          <pc:sldMasterMk cId="757172144" sldId="2147483723"/>
        </pc:sldMasterMkLst>
        <pc:sldLayoutChg chg="add del">
          <pc:chgData name="irfan tekirdag" userId="88bfd700e962a39b" providerId="Windows Live" clId="Web-{8A399AC6-F466-4211-A5A0-DEA514AADA76}" dt="2023-12-06T07:30:04.313" v="137"/>
          <pc:sldLayoutMkLst>
            <pc:docMk/>
            <pc:sldMasterMk cId="757172144" sldId="2147483723"/>
            <pc:sldLayoutMk cId="3559773471" sldId="2147483712"/>
          </pc:sldLayoutMkLst>
        </pc:sldLayoutChg>
        <pc:sldLayoutChg chg="add del">
          <pc:chgData name="irfan tekirdag" userId="88bfd700e962a39b" providerId="Windows Live" clId="Web-{8A399AC6-F466-4211-A5A0-DEA514AADA76}" dt="2023-12-06T07:30:04.313" v="137"/>
          <pc:sldLayoutMkLst>
            <pc:docMk/>
            <pc:sldMasterMk cId="757172144" sldId="2147483723"/>
            <pc:sldLayoutMk cId="1590381831" sldId="2147483713"/>
          </pc:sldLayoutMkLst>
        </pc:sldLayoutChg>
        <pc:sldLayoutChg chg="add del">
          <pc:chgData name="irfan tekirdag" userId="88bfd700e962a39b" providerId="Windows Live" clId="Web-{8A399AC6-F466-4211-A5A0-DEA514AADA76}" dt="2023-12-06T07:30:04.313" v="137"/>
          <pc:sldLayoutMkLst>
            <pc:docMk/>
            <pc:sldMasterMk cId="757172144" sldId="2147483723"/>
            <pc:sldLayoutMk cId="3243497944" sldId="2147483714"/>
          </pc:sldLayoutMkLst>
        </pc:sldLayoutChg>
        <pc:sldLayoutChg chg="add del">
          <pc:chgData name="irfan tekirdag" userId="88bfd700e962a39b" providerId="Windows Live" clId="Web-{8A399AC6-F466-4211-A5A0-DEA514AADA76}" dt="2023-12-06T07:30:04.313" v="137"/>
          <pc:sldLayoutMkLst>
            <pc:docMk/>
            <pc:sldMasterMk cId="757172144" sldId="2147483723"/>
            <pc:sldLayoutMk cId="941710810" sldId="2147483715"/>
          </pc:sldLayoutMkLst>
        </pc:sldLayoutChg>
        <pc:sldLayoutChg chg="add del">
          <pc:chgData name="irfan tekirdag" userId="88bfd700e962a39b" providerId="Windows Live" clId="Web-{8A399AC6-F466-4211-A5A0-DEA514AADA76}" dt="2023-12-06T07:30:04.313" v="137"/>
          <pc:sldLayoutMkLst>
            <pc:docMk/>
            <pc:sldMasterMk cId="757172144" sldId="2147483723"/>
            <pc:sldLayoutMk cId="1001718358" sldId="2147483716"/>
          </pc:sldLayoutMkLst>
        </pc:sldLayoutChg>
        <pc:sldLayoutChg chg="add del">
          <pc:chgData name="irfan tekirdag" userId="88bfd700e962a39b" providerId="Windows Live" clId="Web-{8A399AC6-F466-4211-A5A0-DEA514AADA76}" dt="2023-12-06T07:30:04.313" v="137"/>
          <pc:sldLayoutMkLst>
            <pc:docMk/>
            <pc:sldMasterMk cId="757172144" sldId="2147483723"/>
            <pc:sldLayoutMk cId="139183370" sldId="2147483717"/>
          </pc:sldLayoutMkLst>
        </pc:sldLayoutChg>
        <pc:sldLayoutChg chg="add del">
          <pc:chgData name="irfan tekirdag" userId="88bfd700e962a39b" providerId="Windows Live" clId="Web-{8A399AC6-F466-4211-A5A0-DEA514AADA76}" dt="2023-12-06T07:30:04.313" v="137"/>
          <pc:sldLayoutMkLst>
            <pc:docMk/>
            <pc:sldMasterMk cId="757172144" sldId="2147483723"/>
            <pc:sldLayoutMk cId="4286370152" sldId="2147483718"/>
          </pc:sldLayoutMkLst>
        </pc:sldLayoutChg>
        <pc:sldLayoutChg chg="add del">
          <pc:chgData name="irfan tekirdag" userId="88bfd700e962a39b" providerId="Windows Live" clId="Web-{8A399AC6-F466-4211-A5A0-DEA514AADA76}" dt="2023-12-06T07:30:04.313" v="137"/>
          <pc:sldLayoutMkLst>
            <pc:docMk/>
            <pc:sldMasterMk cId="757172144" sldId="2147483723"/>
            <pc:sldLayoutMk cId="2734761579" sldId="2147483719"/>
          </pc:sldLayoutMkLst>
        </pc:sldLayoutChg>
        <pc:sldLayoutChg chg="add del">
          <pc:chgData name="irfan tekirdag" userId="88bfd700e962a39b" providerId="Windows Live" clId="Web-{8A399AC6-F466-4211-A5A0-DEA514AADA76}" dt="2023-12-06T07:30:04.313" v="137"/>
          <pc:sldLayoutMkLst>
            <pc:docMk/>
            <pc:sldMasterMk cId="757172144" sldId="2147483723"/>
            <pc:sldLayoutMk cId="2300905852" sldId="2147483720"/>
          </pc:sldLayoutMkLst>
        </pc:sldLayoutChg>
        <pc:sldLayoutChg chg="add del">
          <pc:chgData name="irfan tekirdag" userId="88bfd700e962a39b" providerId="Windows Live" clId="Web-{8A399AC6-F466-4211-A5A0-DEA514AADA76}" dt="2023-12-06T07:30:04.313" v="137"/>
          <pc:sldLayoutMkLst>
            <pc:docMk/>
            <pc:sldMasterMk cId="757172144" sldId="2147483723"/>
            <pc:sldLayoutMk cId="320130828" sldId="2147483721"/>
          </pc:sldLayoutMkLst>
        </pc:sldLayoutChg>
        <pc:sldLayoutChg chg="add del">
          <pc:chgData name="irfan tekirdag" userId="88bfd700e962a39b" providerId="Windows Live" clId="Web-{8A399AC6-F466-4211-A5A0-DEA514AADA76}" dt="2023-12-06T07:30:04.313" v="137"/>
          <pc:sldLayoutMkLst>
            <pc:docMk/>
            <pc:sldMasterMk cId="757172144" sldId="2147483723"/>
            <pc:sldLayoutMk cId="1840484362" sldId="2147483722"/>
          </pc:sldLayoutMkLst>
        </pc:sldLayoutChg>
      </pc:sldMasterChg>
      <pc:sldMasterChg chg="add addSldLayout modSldLayout">
        <pc:chgData name="irfan tekirdag" userId="88bfd700e962a39b" providerId="Windows Live" clId="Web-{8A399AC6-F466-4211-A5A0-DEA514AADA76}" dt="2023-12-06T07:30:04.313" v="137"/>
        <pc:sldMasterMkLst>
          <pc:docMk/>
          <pc:sldMasterMk cId="1338594546" sldId="2147483724"/>
        </pc:sldMasterMkLst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3743129696" sldId="2147483725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1438510674" sldId="2147483726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3097213247" sldId="2147483727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3596752564" sldId="2147483728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1105341641" sldId="2147483729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3887407702" sldId="2147483730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2734135842" sldId="2147483731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1013177678" sldId="2147483732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3135239151" sldId="2147483733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2307897907" sldId="2147483734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3467834287" sldId="2147483735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3643502713" sldId="2147483736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548565124" sldId="2147483737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3425172965" sldId="2147483738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3251014824" sldId="2147483739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799166409" sldId="2147483740"/>
          </pc:sldLayoutMkLst>
        </pc:sldLayoutChg>
        <pc:sldLayoutChg chg="add mod replId">
          <pc:chgData name="irfan tekirdag" userId="88bfd700e962a39b" providerId="Windows Live" clId="Web-{8A399AC6-F466-4211-A5A0-DEA514AADA76}" dt="2023-12-06T07:30:04.313" v="137"/>
          <pc:sldLayoutMkLst>
            <pc:docMk/>
            <pc:sldMasterMk cId="1338594546" sldId="2147483724"/>
            <pc:sldLayoutMk cId="1687276687" sldId="2147483741"/>
          </pc:sldLayoutMkLst>
        </pc:sldLayoutChg>
      </pc:sldMasterChg>
      <pc:sldMasterChg chg="add del addSldLayout delSldLayout">
        <pc:chgData name="irfan tekirdag" userId="88bfd700e962a39b" providerId="Windows Live" clId="Web-{8A399AC6-F466-4211-A5A0-DEA514AADA76}" dt="2023-12-06T07:23:35.065" v="73"/>
        <pc:sldMasterMkLst>
          <pc:docMk/>
          <pc:sldMasterMk cId="703437540" sldId="2147483725"/>
        </pc:sldMasterMkLst>
        <pc:sldLayoutChg chg="add del">
          <pc:chgData name="irfan tekirdag" userId="88bfd700e962a39b" providerId="Windows Live" clId="Web-{8A399AC6-F466-4211-A5A0-DEA514AADA76}" dt="2023-12-06T07:23:35.065" v="73"/>
          <pc:sldLayoutMkLst>
            <pc:docMk/>
            <pc:sldMasterMk cId="703437540" sldId="2147483725"/>
            <pc:sldLayoutMk cId="898595444" sldId="2147483714"/>
          </pc:sldLayoutMkLst>
        </pc:sldLayoutChg>
        <pc:sldLayoutChg chg="add del">
          <pc:chgData name="irfan tekirdag" userId="88bfd700e962a39b" providerId="Windows Live" clId="Web-{8A399AC6-F466-4211-A5A0-DEA514AADA76}" dt="2023-12-06T07:23:35.065" v="73"/>
          <pc:sldLayoutMkLst>
            <pc:docMk/>
            <pc:sldMasterMk cId="703437540" sldId="2147483725"/>
            <pc:sldLayoutMk cId="1065710089" sldId="2147483715"/>
          </pc:sldLayoutMkLst>
        </pc:sldLayoutChg>
        <pc:sldLayoutChg chg="add del">
          <pc:chgData name="irfan tekirdag" userId="88bfd700e962a39b" providerId="Windows Live" clId="Web-{8A399AC6-F466-4211-A5A0-DEA514AADA76}" dt="2023-12-06T07:23:35.065" v="73"/>
          <pc:sldLayoutMkLst>
            <pc:docMk/>
            <pc:sldMasterMk cId="703437540" sldId="2147483725"/>
            <pc:sldLayoutMk cId="2047296747" sldId="2147483716"/>
          </pc:sldLayoutMkLst>
        </pc:sldLayoutChg>
        <pc:sldLayoutChg chg="add del">
          <pc:chgData name="irfan tekirdag" userId="88bfd700e962a39b" providerId="Windows Live" clId="Web-{8A399AC6-F466-4211-A5A0-DEA514AADA76}" dt="2023-12-06T07:23:35.065" v="73"/>
          <pc:sldLayoutMkLst>
            <pc:docMk/>
            <pc:sldMasterMk cId="703437540" sldId="2147483725"/>
            <pc:sldLayoutMk cId="1868585126" sldId="2147483717"/>
          </pc:sldLayoutMkLst>
        </pc:sldLayoutChg>
        <pc:sldLayoutChg chg="add del">
          <pc:chgData name="irfan tekirdag" userId="88bfd700e962a39b" providerId="Windows Live" clId="Web-{8A399AC6-F466-4211-A5A0-DEA514AADA76}" dt="2023-12-06T07:23:35.065" v="73"/>
          <pc:sldLayoutMkLst>
            <pc:docMk/>
            <pc:sldMasterMk cId="703437540" sldId="2147483725"/>
            <pc:sldLayoutMk cId="3836247834" sldId="2147483718"/>
          </pc:sldLayoutMkLst>
        </pc:sldLayoutChg>
        <pc:sldLayoutChg chg="add del">
          <pc:chgData name="irfan tekirdag" userId="88bfd700e962a39b" providerId="Windows Live" clId="Web-{8A399AC6-F466-4211-A5A0-DEA514AADA76}" dt="2023-12-06T07:23:35.065" v="73"/>
          <pc:sldLayoutMkLst>
            <pc:docMk/>
            <pc:sldMasterMk cId="703437540" sldId="2147483725"/>
            <pc:sldLayoutMk cId="2629914272" sldId="2147483719"/>
          </pc:sldLayoutMkLst>
        </pc:sldLayoutChg>
        <pc:sldLayoutChg chg="add del">
          <pc:chgData name="irfan tekirdag" userId="88bfd700e962a39b" providerId="Windows Live" clId="Web-{8A399AC6-F466-4211-A5A0-DEA514AADA76}" dt="2023-12-06T07:23:35.065" v="73"/>
          <pc:sldLayoutMkLst>
            <pc:docMk/>
            <pc:sldMasterMk cId="703437540" sldId="2147483725"/>
            <pc:sldLayoutMk cId="410594033" sldId="2147483720"/>
          </pc:sldLayoutMkLst>
        </pc:sldLayoutChg>
        <pc:sldLayoutChg chg="add del">
          <pc:chgData name="irfan tekirdag" userId="88bfd700e962a39b" providerId="Windows Live" clId="Web-{8A399AC6-F466-4211-A5A0-DEA514AADA76}" dt="2023-12-06T07:23:35.065" v="73"/>
          <pc:sldLayoutMkLst>
            <pc:docMk/>
            <pc:sldMasterMk cId="703437540" sldId="2147483725"/>
            <pc:sldLayoutMk cId="870183627" sldId="2147483721"/>
          </pc:sldLayoutMkLst>
        </pc:sldLayoutChg>
        <pc:sldLayoutChg chg="add del">
          <pc:chgData name="irfan tekirdag" userId="88bfd700e962a39b" providerId="Windows Live" clId="Web-{8A399AC6-F466-4211-A5A0-DEA514AADA76}" dt="2023-12-06T07:23:35.065" v="73"/>
          <pc:sldLayoutMkLst>
            <pc:docMk/>
            <pc:sldMasterMk cId="703437540" sldId="2147483725"/>
            <pc:sldLayoutMk cId="2351876547" sldId="2147483722"/>
          </pc:sldLayoutMkLst>
        </pc:sldLayoutChg>
        <pc:sldLayoutChg chg="add del">
          <pc:chgData name="irfan tekirdag" userId="88bfd700e962a39b" providerId="Windows Live" clId="Web-{8A399AC6-F466-4211-A5A0-DEA514AADA76}" dt="2023-12-06T07:23:35.065" v="73"/>
          <pc:sldLayoutMkLst>
            <pc:docMk/>
            <pc:sldMasterMk cId="703437540" sldId="2147483725"/>
            <pc:sldLayoutMk cId="3129542056" sldId="2147483723"/>
          </pc:sldLayoutMkLst>
        </pc:sldLayoutChg>
        <pc:sldLayoutChg chg="add del">
          <pc:chgData name="irfan tekirdag" userId="88bfd700e962a39b" providerId="Windows Live" clId="Web-{8A399AC6-F466-4211-A5A0-DEA514AADA76}" dt="2023-12-06T07:23:35.065" v="73"/>
          <pc:sldLayoutMkLst>
            <pc:docMk/>
            <pc:sldMasterMk cId="703437540" sldId="2147483725"/>
            <pc:sldLayoutMk cId="3745008862" sldId="2147483724"/>
          </pc:sldLayoutMkLst>
        </pc:sldLayoutChg>
      </pc:sldMasterChg>
      <pc:sldMasterChg chg="add del addSldLayout delSldLayout">
        <pc:chgData name="irfan tekirdag" userId="88bfd700e962a39b" providerId="Windows Live" clId="Web-{8A399AC6-F466-4211-A5A0-DEA514AADA76}" dt="2023-12-06T07:23:52.035" v="75"/>
        <pc:sldMasterMkLst>
          <pc:docMk/>
          <pc:sldMasterMk cId="1379258383" sldId="2147483725"/>
        </pc:sldMasterMkLst>
        <pc:sldLayoutChg chg="add del">
          <pc:chgData name="irfan tekirdag" userId="88bfd700e962a39b" providerId="Windows Live" clId="Web-{8A399AC6-F466-4211-A5A0-DEA514AADA76}" dt="2023-12-06T07:23:52.035" v="75"/>
          <pc:sldLayoutMkLst>
            <pc:docMk/>
            <pc:sldMasterMk cId="1379258383" sldId="2147483725"/>
            <pc:sldLayoutMk cId="2767447013" sldId="2147483714"/>
          </pc:sldLayoutMkLst>
        </pc:sldLayoutChg>
        <pc:sldLayoutChg chg="add del">
          <pc:chgData name="irfan tekirdag" userId="88bfd700e962a39b" providerId="Windows Live" clId="Web-{8A399AC6-F466-4211-A5A0-DEA514AADA76}" dt="2023-12-06T07:23:52.035" v="75"/>
          <pc:sldLayoutMkLst>
            <pc:docMk/>
            <pc:sldMasterMk cId="1379258383" sldId="2147483725"/>
            <pc:sldLayoutMk cId="3511179486" sldId="2147483715"/>
          </pc:sldLayoutMkLst>
        </pc:sldLayoutChg>
        <pc:sldLayoutChg chg="add del">
          <pc:chgData name="irfan tekirdag" userId="88bfd700e962a39b" providerId="Windows Live" clId="Web-{8A399AC6-F466-4211-A5A0-DEA514AADA76}" dt="2023-12-06T07:23:52.035" v="75"/>
          <pc:sldLayoutMkLst>
            <pc:docMk/>
            <pc:sldMasterMk cId="1379258383" sldId="2147483725"/>
            <pc:sldLayoutMk cId="2648288066" sldId="2147483716"/>
          </pc:sldLayoutMkLst>
        </pc:sldLayoutChg>
        <pc:sldLayoutChg chg="add del">
          <pc:chgData name="irfan tekirdag" userId="88bfd700e962a39b" providerId="Windows Live" clId="Web-{8A399AC6-F466-4211-A5A0-DEA514AADA76}" dt="2023-12-06T07:23:52.035" v="75"/>
          <pc:sldLayoutMkLst>
            <pc:docMk/>
            <pc:sldMasterMk cId="1379258383" sldId="2147483725"/>
            <pc:sldLayoutMk cId="1999642506" sldId="2147483717"/>
          </pc:sldLayoutMkLst>
        </pc:sldLayoutChg>
        <pc:sldLayoutChg chg="add del">
          <pc:chgData name="irfan tekirdag" userId="88bfd700e962a39b" providerId="Windows Live" clId="Web-{8A399AC6-F466-4211-A5A0-DEA514AADA76}" dt="2023-12-06T07:23:52.035" v="75"/>
          <pc:sldLayoutMkLst>
            <pc:docMk/>
            <pc:sldMasterMk cId="1379258383" sldId="2147483725"/>
            <pc:sldLayoutMk cId="1525823546" sldId="2147483718"/>
          </pc:sldLayoutMkLst>
        </pc:sldLayoutChg>
        <pc:sldLayoutChg chg="add del">
          <pc:chgData name="irfan tekirdag" userId="88bfd700e962a39b" providerId="Windows Live" clId="Web-{8A399AC6-F466-4211-A5A0-DEA514AADA76}" dt="2023-12-06T07:23:52.035" v="75"/>
          <pc:sldLayoutMkLst>
            <pc:docMk/>
            <pc:sldMasterMk cId="1379258383" sldId="2147483725"/>
            <pc:sldLayoutMk cId="3170839952" sldId="2147483719"/>
          </pc:sldLayoutMkLst>
        </pc:sldLayoutChg>
        <pc:sldLayoutChg chg="add del">
          <pc:chgData name="irfan tekirdag" userId="88bfd700e962a39b" providerId="Windows Live" clId="Web-{8A399AC6-F466-4211-A5A0-DEA514AADA76}" dt="2023-12-06T07:23:52.035" v="75"/>
          <pc:sldLayoutMkLst>
            <pc:docMk/>
            <pc:sldMasterMk cId="1379258383" sldId="2147483725"/>
            <pc:sldLayoutMk cId="2018389721" sldId="2147483720"/>
          </pc:sldLayoutMkLst>
        </pc:sldLayoutChg>
        <pc:sldLayoutChg chg="add del">
          <pc:chgData name="irfan tekirdag" userId="88bfd700e962a39b" providerId="Windows Live" clId="Web-{8A399AC6-F466-4211-A5A0-DEA514AADA76}" dt="2023-12-06T07:23:52.035" v="75"/>
          <pc:sldLayoutMkLst>
            <pc:docMk/>
            <pc:sldMasterMk cId="1379258383" sldId="2147483725"/>
            <pc:sldLayoutMk cId="790253058" sldId="2147483721"/>
          </pc:sldLayoutMkLst>
        </pc:sldLayoutChg>
        <pc:sldLayoutChg chg="add del">
          <pc:chgData name="irfan tekirdag" userId="88bfd700e962a39b" providerId="Windows Live" clId="Web-{8A399AC6-F466-4211-A5A0-DEA514AADA76}" dt="2023-12-06T07:23:52.035" v="75"/>
          <pc:sldLayoutMkLst>
            <pc:docMk/>
            <pc:sldMasterMk cId="1379258383" sldId="2147483725"/>
            <pc:sldLayoutMk cId="2411900447" sldId="2147483722"/>
          </pc:sldLayoutMkLst>
        </pc:sldLayoutChg>
        <pc:sldLayoutChg chg="add del">
          <pc:chgData name="irfan tekirdag" userId="88bfd700e962a39b" providerId="Windows Live" clId="Web-{8A399AC6-F466-4211-A5A0-DEA514AADA76}" dt="2023-12-06T07:23:52.035" v="75"/>
          <pc:sldLayoutMkLst>
            <pc:docMk/>
            <pc:sldMasterMk cId="1379258383" sldId="2147483725"/>
            <pc:sldLayoutMk cId="1206880245" sldId="2147483723"/>
          </pc:sldLayoutMkLst>
        </pc:sldLayoutChg>
        <pc:sldLayoutChg chg="add del">
          <pc:chgData name="irfan tekirdag" userId="88bfd700e962a39b" providerId="Windows Live" clId="Web-{8A399AC6-F466-4211-A5A0-DEA514AADA76}" dt="2023-12-06T07:23:52.035" v="75"/>
          <pc:sldLayoutMkLst>
            <pc:docMk/>
            <pc:sldMasterMk cId="1379258383" sldId="2147483725"/>
            <pc:sldLayoutMk cId="3470357887" sldId="2147483724"/>
          </pc:sldLayoutMkLst>
        </pc:sldLayoutChg>
      </pc:sldMasterChg>
      <pc:sldMasterChg chg="add del addSldLayout delSldLayout">
        <pc:chgData name="irfan tekirdag" userId="88bfd700e962a39b" providerId="Windows Live" clId="Web-{8A399AC6-F466-4211-A5A0-DEA514AADA76}" dt="2023-12-06T07:23:56.988" v="77"/>
        <pc:sldMasterMkLst>
          <pc:docMk/>
          <pc:sldMasterMk cId="985071306" sldId="2147483751"/>
        </pc:sldMasterMkLst>
        <pc:sldLayoutChg chg="add del">
          <pc:chgData name="irfan tekirdag" userId="88bfd700e962a39b" providerId="Windows Live" clId="Web-{8A399AC6-F466-4211-A5A0-DEA514AADA76}" dt="2023-12-06T07:23:56.988" v="77"/>
          <pc:sldLayoutMkLst>
            <pc:docMk/>
            <pc:sldMasterMk cId="985071306" sldId="2147483751"/>
            <pc:sldLayoutMk cId="3599597511" sldId="2147483740"/>
          </pc:sldLayoutMkLst>
        </pc:sldLayoutChg>
        <pc:sldLayoutChg chg="add del">
          <pc:chgData name="irfan tekirdag" userId="88bfd700e962a39b" providerId="Windows Live" clId="Web-{8A399AC6-F466-4211-A5A0-DEA514AADA76}" dt="2023-12-06T07:23:56.988" v="77"/>
          <pc:sldLayoutMkLst>
            <pc:docMk/>
            <pc:sldMasterMk cId="985071306" sldId="2147483751"/>
            <pc:sldLayoutMk cId="720188067" sldId="2147483741"/>
          </pc:sldLayoutMkLst>
        </pc:sldLayoutChg>
        <pc:sldLayoutChg chg="add del">
          <pc:chgData name="irfan tekirdag" userId="88bfd700e962a39b" providerId="Windows Live" clId="Web-{8A399AC6-F466-4211-A5A0-DEA514AADA76}" dt="2023-12-06T07:23:56.988" v="77"/>
          <pc:sldLayoutMkLst>
            <pc:docMk/>
            <pc:sldMasterMk cId="985071306" sldId="2147483751"/>
            <pc:sldLayoutMk cId="3043171722" sldId="2147483742"/>
          </pc:sldLayoutMkLst>
        </pc:sldLayoutChg>
        <pc:sldLayoutChg chg="add del">
          <pc:chgData name="irfan tekirdag" userId="88bfd700e962a39b" providerId="Windows Live" clId="Web-{8A399AC6-F466-4211-A5A0-DEA514AADA76}" dt="2023-12-06T07:23:56.988" v="77"/>
          <pc:sldLayoutMkLst>
            <pc:docMk/>
            <pc:sldMasterMk cId="985071306" sldId="2147483751"/>
            <pc:sldLayoutMk cId="1515106329" sldId="2147483743"/>
          </pc:sldLayoutMkLst>
        </pc:sldLayoutChg>
        <pc:sldLayoutChg chg="add del">
          <pc:chgData name="irfan tekirdag" userId="88bfd700e962a39b" providerId="Windows Live" clId="Web-{8A399AC6-F466-4211-A5A0-DEA514AADA76}" dt="2023-12-06T07:23:56.988" v="77"/>
          <pc:sldLayoutMkLst>
            <pc:docMk/>
            <pc:sldMasterMk cId="985071306" sldId="2147483751"/>
            <pc:sldLayoutMk cId="3585215173" sldId="2147483744"/>
          </pc:sldLayoutMkLst>
        </pc:sldLayoutChg>
        <pc:sldLayoutChg chg="add del">
          <pc:chgData name="irfan tekirdag" userId="88bfd700e962a39b" providerId="Windows Live" clId="Web-{8A399AC6-F466-4211-A5A0-DEA514AADA76}" dt="2023-12-06T07:23:56.988" v="77"/>
          <pc:sldLayoutMkLst>
            <pc:docMk/>
            <pc:sldMasterMk cId="985071306" sldId="2147483751"/>
            <pc:sldLayoutMk cId="2295547196" sldId="2147483745"/>
          </pc:sldLayoutMkLst>
        </pc:sldLayoutChg>
        <pc:sldLayoutChg chg="add del">
          <pc:chgData name="irfan tekirdag" userId="88bfd700e962a39b" providerId="Windows Live" clId="Web-{8A399AC6-F466-4211-A5A0-DEA514AADA76}" dt="2023-12-06T07:23:56.988" v="77"/>
          <pc:sldLayoutMkLst>
            <pc:docMk/>
            <pc:sldMasterMk cId="985071306" sldId="2147483751"/>
            <pc:sldLayoutMk cId="1202761192" sldId="2147483746"/>
          </pc:sldLayoutMkLst>
        </pc:sldLayoutChg>
        <pc:sldLayoutChg chg="add del">
          <pc:chgData name="irfan tekirdag" userId="88bfd700e962a39b" providerId="Windows Live" clId="Web-{8A399AC6-F466-4211-A5A0-DEA514AADA76}" dt="2023-12-06T07:23:56.988" v="77"/>
          <pc:sldLayoutMkLst>
            <pc:docMk/>
            <pc:sldMasterMk cId="985071306" sldId="2147483751"/>
            <pc:sldLayoutMk cId="1348557153" sldId="2147483747"/>
          </pc:sldLayoutMkLst>
        </pc:sldLayoutChg>
        <pc:sldLayoutChg chg="add del">
          <pc:chgData name="irfan tekirdag" userId="88bfd700e962a39b" providerId="Windows Live" clId="Web-{8A399AC6-F466-4211-A5A0-DEA514AADA76}" dt="2023-12-06T07:23:56.988" v="77"/>
          <pc:sldLayoutMkLst>
            <pc:docMk/>
            <pc:sldMasterMk cId="985071306" sldId="2147483751"/>
            <pc:sldLayoutMk cId="239226938" sldId="2147483748"/>
          </pc:sldLayoutMkLst>
        </pc:sldLayoutChg>
        <pc:sldLayoutChg chg="add del">
          <pc:chgData name="irfan tekirdag" userId="88bfd700e962a39b" providerId="Windows Live" clId="Web-{8A399AC6-F466-4211-A5A0-DEA514AADA76}" dt="2023-12-06T07:23:56.988" v="77"/>
          <pc:sldLayoutMkLst>
            <pc:docMk/>
            <pc:sldMasterMk cId="985071306" sldId="2147483751"/>
            <pc:sldLayoutMk cId="1092657473" sldId="2147483749"/>
          </pc:sldLayoutMkLst>
        </pc:sldLayoutChg>
        <pc:sldLayoutChg chg="add del">
          <pc:chgData name="irfan tekirdag" userId="88bfd700e962a39b" providerId="Windows Live" clId="Web-{8A399AC6-F466-4211-A5A0-DEA514AADA76}" dt="2023-12-06T07:23:56.988" v="77"/>
          <pc:sldLayoutMkLst>
            <pc:docMk/>
            <pc:sldMasterMk cId="985071306" sldId="2147483751"/>
            <pc:sldLayoutMk cId="3061716444" sldId="214748375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7CF2D-CE54-4461-B905-2258C4146BC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319877-E4E8-467C-A7D3-7EEA7B576D52}">
      <dgm:prSet/>
      <dgm:spPr/>
      <dgm:t>
        <a:bodyPr/>
        <a:lstStyle/>
        <a:p>
          <a:r>
            <a:rPr lang="tr-TR" dirty="0"/>
            <a:t>Bu </a:t>
          </a:r>
          <a:r>
            <a:rPr lang="tr-TR" dirty="0" err="1"/>
            <a:t>veritabanı</a:t>
          </a:r>
          <a:r>
            <a:rPr lang="tr-TR" dirty="0"/>
            <a:t> </a:t>
          </a:r>
          <a:r>
            <a:rPr lang="tr-TR" dirty="0" err="1"/>
            <a:t>turkiye'de</a:t>
          </a:r>
          <a:r>
            <a:rPr lang="tr-TR" dirty="0"/>
            <a:t> bir ilk denendiği için </a:t>
          </a:r>
          <a:r>
            <a:rPr lang="tr-TR" dirty="0" err="1"/>
            <a:t>herbalistlerin</a:t>
          </a:r>
          <a:r>
            <a:rPr lang="tr-TR" dirty="0"/>
            <a:t> zamanla kayıt altına alabileceği durumların artması ya da </a:t>
          </a:r>
          <a:r>
            <a:rPr lang="tr-TR" dirty="0" err="1"/>
            <a:t>veritabanı</a:t>
          </a:r>
          <a:r>
            <a:rPr lang="tr-TR" dirty="0"/>
            <a:t> üzerindeki yapıda oluşabilecek değişiklikler nedeniyle her zaman </a:t>
          </a:r>
          <a:r>
            <a:rPr lang="tr-TR" dirty="0" err="1"/>
            <a:t>guncellenebilir</a:t>
          </a:r>
          <a:r>
            <a:rPr lang="tr-TR" dirty="0"/>
            <a:t> bir yapıdadır.</a:t>
          </a:r>
          <a:endParaRPr lang="en-US" dirty="0"/>
        </a:p>
      </dgm:t>
    </dgm:pt>
    <dgm:pt modelId="{6C7A7A1C-4B34-482B-A61B-5C6439E4AD74}" type="parTrans" cxnId="{92699B13-086A-48A9-AC86-4A2DDCEF0F9D}">
      <dgm:prSet/>
      <dgm:spPr/>
      <dgm:t>
        <a:bodyPr/>
        <a:lstStyle/>
        <a:p>
          <a:endParaRPr lang="en-US"/>
        </a:p>
      </dgm:t>
    </dgm:pt>
    <dgm:pt modelId="{F340A56F-647A-4D1B-A4AF-0D6AF59307BF}" type="sibTrans" cxnId="{92699B13-086A-48A9-AC86-4A2DDCEF0F9D}">
      <dgm:prSet/>
      <dgm:spPr/>
      <dgm:t>
        <a:bodyPr/>
        <a:lstStyle/>
        <a:p>
          <a:endParaRPr lang="en-US"/>
        </a:p>
      </dgm:t>
    </dgm:pt>
    <dgm:pt modelId="{1B26B538-2CF2-4E78-92F3-83C2ECC6655C}">
      <dgm:prSet/>
      <dgm:spPr/>
      <dgm:t>
        <a:bodyPr/>
        <a:lstStyle/>
        <a:p>
          <a:r>
            <a:rPr lang="tr-TR"/>
            <a:t>Veritabanı üzerindeki ilişki tabloları her biri özel constraınt yapıları oluşturarak bağlanmıştır.</a:t>
          </a:r>
          <a:endParaRPr lang="en-US"/>
        </a:p>
      </dgm:t>
    </dgm:pt>
    <dgm:pt modelId="{DC9E0A85-1476-4B03-995D-8E6BBA28C9F3}" type="parTrans" cxnId="{F2875AC7-B8DD-4BBE-A0F2-A754C1B7D2C8}">
      <dgm:prSet/>
      <dgm:spPr/>
      <dgm:t>
        <a:bodyPr/>
        <a:lstStyle/>
        <a:p>
          <a:endParaRPr lang="en-US"/>
        </a:p>
      </dgm:t>
    </dgm:pt>
    <dgm:pt modelId="{8333A55E-BEF1-43A6-9DED-CAE416C67BAA}" type="sibTrans" cxnId="{F2875AC7-B8DD-4BBE-A0F2-A754C1B7D2C8}">
      <dgm:prSet/>
      <dgm:spPr/>
      <dgm:t>
        <a:bodyPr/>
        <a:lstStyle/>
        <a:p>
          <a:endParaRPr lang="en-US"/>
        </a:p>
      </dgm:t>
    </dgm:pt>
    <dgm:pt modelId="{1BA8DE81-7E27-4F1E-B783-660ED3231D25}" type="pres">
      <dgm:prSet presAssocID="{06B7CF2D-CE54-4461-B905-2258C4146BC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EF225A-DF8B-4F37-B950-281D5558EF40}" type="pres">
      <dgm:prSet presAssocID="{E4319877-E4E8-467C-A7D3-7EEA7B576D52}" presName="hierRoot1" presStyleCnt="0"/>
      <dgm:spPr/>
    </dgm:pt>
    <dgm:pt modelId="{F0EF8B82-991B-40E7-B752-1BE33F889C61}" type="pres">
      <dgm:prSet presAssocID="{E4319877-E4E8-467C-A7D3-7EEA7B576D52}" presName="composite" presStyleCnt="0"/>
      <dgm:spPr/>
    </dgm:pt>
    <dgm:pt modelId="{E8DE14A8-7386-4546-8E51-5D685FB3E382}" type="pres">
      <dgm:prSet presAssocID="{E4319877-E4E8-467C-A7D3-7EEA7B576D52}" presName="background" presStyleLbl="node0" presStyleIdx="0" presStyleCnt="2"/>
      <dgm:spPr/>
    </dgm:pt>
    <dgm:pt modelId="{6BA5C85C-AE45-47BE-AD96-72828A57DB45}" type="pres">
      <dgm:prSet presAssocID="{E4319877-E4E8-467C-A7D3-7EEA7B576D52}" presName="text" presStyleLbl="fgAcc0" presStyleIdx="0" presStyleCnt="2">
        <dgm:presLayoutVars>
          <dgm:chPref val="3"/>
        </dgm:presLayoutVars>
      </dgm:prSet>
      <dgm:spPr/>
    </dgm:pt>
    <dgm:pt modelId="{9C7E3C08-A780-4BF9-B56E-5DFA89AB6047}" type="pres">
      <dgm:prSet presAssocID="{E4319877-E4E8-467C-A7D3-7EEA7B576D52}" presName="hierChild2" presStyleCnt="0"/>
      <dgm:spPr/>
    </dgm:pt>
    <dgm:pt modelId="{1BE50C37-6A38-47EF-8A92-C9452835822D}" type="pres">
      <dgm:prSet presAssocID="{1B26B538-2CF2-4E78-92F3-83C2ECC6655C}" presName="hierRoot1" presStyleCnt="0"/>
      <dgm:spPr/>
    </dgm:pt>
    <dgm:pt modelId="{96B8BD4A-9664-4522-B0CA-E3B2DDD999D5}" type="pres">
      <dgm:prSet presAssocID="{1B26B538-2CF2-4E78-92F3-83C2ECC6655C}" presName="composite" presStyleCnt="0"/>
      <dgm:spPr/>
    </dgm:pt>
    <dgm:pt modelId="{9900E03E-2395-4AA4-98BC-AAD366243327}" type="pres">
      <dgm:prSet presAssocID="{1B26B538-2CF2-4E78-92F3-83C2ECC6655C}" presName="background" presStyleLbl="node0" presStyleIdx="1" presStyleCnt="2"/>
      <dgm:spPr/>
    </dgm:pt>
    <dgm:pt modelId="{6E8D2E8F-A660-41D2-B093-231B57F180E3}" type="pres">
      <dgm:prSet presAssocID="{1B26B538-2CF2-4E78-92F3-83C2ECC6655C}" presName="text" presStyleLbl="fgAcc0" presStyleIdx="1" presStyleCnt="2">
        <dgm:presLayoutVars>
          <dgm:chPref val="3"/>
        </dgm:presLayoutVars>
      </dgm:prSet>
      <dgm:spPr/>
    </dgm:pt>
    <dgm:pt modelId="{FCFC7E63-C9A7-4B6F-B426-3C6954466A9D}" type="pres">
      <dgm:prSet presAssocID="{1B26B538-2CF2-4E78-92F3-83C2ECC6655C}" presName="hierChild2" presStyleCnt="0"/>
      <dgm:spPr/>
    </dgm:pt>
  </dgm:ptLst>
  <dgm:cxnLst>
    <dgm:cxn modelId="{92699B13-086A-48A9-AC86-4A2DDCEF0F9D}" srcId="{06B7CF2D-CE54-4461-B905-2258C4146BCB}" destId="{E4319877-E4E8-467C-A7D3-7EEA7B576D52}" srcOrd="0" destOrd="0" parTransId="{6C7A7A1C-4B34-482B-A61B-5C6439E4AD74}" sibTransId="{F340A56F-647A-4D1B-A4AF-0D6AF59307BF}"/>
    <dgm:cxn modelId="{C9DBDF3D-FD3B-472C-91D4-B97ACE829F51}" type="presOf" srcId="{1B26B538-2CF2-4E78-92F3-83C2ECC6655C}" destId="{6E8D2E8F-A660-41D2-B093-231B57F180E3}" srcOrd="0" destOrd="0" presId="urn:microsoft.com/office/officeart/2005/8/layout/hierarchy1"/>
    <dgm:cxn modelId="{699C1AB8-F736-4D00-A61B-AA5B1EC14DB3}" type="presOf" srcId="{06B7CF2D-CE54-4461-B905-2258C4146BCB}" destId="{1BA8DE81-7E27-4F1E-B783-660ED3231D25}" srcOrd="0" destOrd="0" presId="urn:microsoft.com/office/officeart/2005/8/layout/hierarchy1"/>
    <dgm:cxn modelId="{F2875AC7-B8DD-4BBE-A0F2-A754C1B7D2C8}" srcId="{06B7CF2D-CE54-4461-B905-2258C4146BCB}" destId="{1B26B538-2CF2-4E78-92F3-83C2ECC6655C}" srcOrd="1" destOrd="0" parTransId="{DC9E0A85-1476-4B03-995D-8E6BBA28C9F3}" sibTransId="{8333A55E-BEF1-43A6-9DED-CAE416C67BAA}"/>
    <dgm:cxn modelId="{7A7650D4-7C47-45D6-BA4A-910B83ECE565}" type="presOf" srcId="{E4319877-E4E8-467C-A7D3-7EEA7B576D52}" destId="{6BA5C85C-AE45-47BE-AD96-72828A57DB45}" srcOrd="0" destOrd="0" presId="urn:microsoft.com/office/officeart/2005/8/layout/hierarchy1"/>
    <dgm:cxn modelId="{1ADDE95B-5AF3-4FA4-B4E9-4AB33703201D}" type="presParOf" srcId="{1BA8DE81-7E27-4F1E-B783-660ED3231D25}" destId="{76EF225A-DF8B-4F37-B950-281D5558EF40}" srcOrd="0" destOrd="0" presId="urn:microsoft.com/office/officeart/2005/8/layout/hierarchy1"/>
    <dgm:cxn modelId="{57A407A8-7570-4666-A2AB-236DFC146EC7}" type="presParOf" srcId="{76EF225A-DF8B-4F37-B950-281D5558EF40}" destId="{F0EF8B82-991B-40E7-B752-1BE33F889C61}" srcOrd="0" destOrd="0" presId="urn:microsoft.com/office/officeart/2005/8/layout/hierarchy1"/>
    <dgm:cxn modelId="{43C671F1-D191-4DF4-BAA5-793E106E8BDC}" type="presParOf" srcId="{F0EF8B82-991B-40E7-B752-1BE33F889C61}" destId="{E8DE14A8-7386-4546-8E51-5D685FB3E382}" srcOrd="0" destOrd="0" presId="urn:microsoft.com/office/officeart/2005/8/layout/hierarchy1"/>
    <dgm:cxn modelId="{2ACAA4E0-3226-4509-A89C-5953042B8E06}" type="presParOf" srcId="{F0EF8B82-991B-40E7-B752-1BE33F889C61}" destId="{6BA5C85C-AE45-47BE-AD96-72828A57DB45}" srcOrd="1" destOrd="0" presId="urn:microsoft.com/office/officeart/2005/8/layout/hierarchy1"/>
    <dgm:cxn modelId="{3E7422D5-7367-4B5D-960D-5F9FBDA8EF9B}" type="presParOf" srcId="{76EF225A-DF8B-4F37-B950-281D5558EF40}" destId="{9C7E3C08-A780-4BF9-B56E-5DFA89AB6047}" srcOrd="1" destOrd="0" presId="urn:microsoft.com/office/officeart/2005/8/layout/hierarchy1"/>
    <dgm:cxn modelId="{FEC87BE0-E42D-4D70-8BC4-78697EDAD5DF}" type="presParOf" srcId="{1BA8DE81-7E27-4F1E-B783-660ED3231D25}" destId="{1BE50C37-6A38-47EF-8A92-C9452835822D}" srcOrd="1" destOrd="0" presId="urn:microsoft.com/office/officeart/2005/8/layout/hierarchy1"/>
    <dgm:cxn modelId="{9261C92F-C6DD-49C5-812E-94D6496FF54C}" type="presParOf" srcId="{1BE50C37-6A38-47EF-8A92-C9452835822D}" destId="{96B8BD4A-9664-4522-B0CA-E3B2DDD999D5}" srcOrd="0" destOrd="0" presId="urn:microsoft.com/office/officeart/2005/8/layout/hierarchy1"/>
    <dgm:cxn modelId="{04D68713-3DC8-4C74-B018-8A133824984F}" type="presParOf" srcId="{96B8BD4A-9664-4522-B0CA-E3B2DDD999D5}" destId="{9900E03E-2395-4AA4-98BC-AAD366243327}" srcOrd="0" destOrd="0" presId="urn:microsoft.com/office/officeart/2005/8/layout/hierarchy1"/>
    <dgm:cxn modelId="{BB259EA9-53A4-458C-AC8E-E5A0F9E50D44}" type="presParOf" srcId="{96B8BD4A-9664-4522-B0CA-E3B2DDD999D5}" destId="{6E8D2E8F-A660-41D2-B093-231B57F180E3}" srcOrd="1" destOrd="0" presId="urn:microsoft.com/office/officeart/2005/8/layout/hierarchy1"/>
    <dgm:cxn modelId="{0D94476E-CBE9-4D0C-A19E-1B667F98F1AD}" type="presParOf" srcId="{1BE50C37-6A38-47EF-8A92-C9452835822D}" destId="{FCFC7E63-C9A7-4B6F-B426-3C6954466A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E14A8-7386-4546-8E51-5D685FB3E382}">
      <dsp:nvSpPr>
        <dsp:cNvPr id="0" name=""/>
        <dsp:cNvSpPr/>
      </dsp:nvSpPr>
      <dsp:spPr>
        <a:xfrm>
          <a:off x="1312" y="262038"/>
          <a:ext cx="4605751" cy="2924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5C85C-AE45-47BE-AD96-72828A57DB45}">
      <dsp:nvSpPr>
        <dsp:cNvPr id="0" name=""/>
        <dsp:cNvSpPr/>
      </dsp:nvSpPr>
      <dsp:spPr>
        <a:xfrm>
          <a:off x="513062" y="748201"/>
          <a:ext cx="4605751" cy="2924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Bu </a:t>
          </a:r>
          <a:r>
            <a:rPr lang="tr-TR" sz="2100" kern="1200" dirty="0" err="1"/>
            <a:t>veritabanı</a:t>
          </a:r>
          <a:r>
            <a:rPr lang="tr-TR" sz="2100" kern="1200" dirty="0"/>
            <a:t> </a:t>
          </a:r>
          <a:r>
            <a:rPr lang="tr-TR" sz="2100" kern="1200" dirty="0" err="1"/>
            <a:t>turkiye'de</a:t>
          </a:r>
          <a:r>
            <a:rPr lang="tr-TR" sz="2100" kern="1200" dirty="0"/>
            <a:t> bir ilk denendiği için </a:t>
          </a:r>
          <a:r>
            <a:rPr lang="tr-TR" sz="2100" kern="1200" dirty="0" err="1"/>
            <a:t>herbalistlerin</a:t>
          </a:r>
          <a:r>
            <a:rPr lang="tr-TR" sz="2100" kern="1200" dirty="0"/>
            <a:t> zamanla kayıt altına alabileceği durumların artması ya da </a:t>
          </a:r>
          <a:r>
            <a:rPr lang="tr-TR" sz="2100" kern="1200" dirty="0" err="1"/>
            <a:t>veritabanı</a:t>
          </a:r>
          <a:r>
            <a:rPr lang="tr-TR" sz="2100" kern="1200" dirty="0"/>
            <a:t> üzerindeki yapıda oluşabilecek değişiklikler nedeniyle her zaman </a:t>
          </a:r>
          <a:r>
            <a:rPr lang="tr-TR" sz="2100" kern="1200" dirty="0" err="1"/>
            <a:t>guncellenebilir</a:t>
          </a:r>
          <a:r>
            <a:rPr lang="tr-TR" sz="2100" kern="1200" dirty="0"/>
            <a:t> bir yapıdadır.</a:t>
          </a:r>
          <a:endParaRPr lang="en-US" sz="2100" kern="1200" dirty="0"/>
        </a:p>
      </dsp:txBody>
      <dsp:txXfrm>
        <a:off x="598722" y="833861"/>
        <a:ext cx="4434431" cy="2753331"/>
      </dsp:txXfrm>
    </dsp:sp>
    <dsp:sp modelId="{9900E03E-2395-4AA4-98BC-AAD366243327}">
      <dsp:nvSpPr>
        <dsp:cNvPr id="0" name=""/>
        <dsp:cNvSpPr/>
      </dsp:nvSpPr>
      <dsp:spPr>
        <a:xfrm>
          <a:off x="5630563" y="262038"/>
          <a:ext cx="4605751" cy="2924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D2E8F-A660-41D2-B093-231B57F180E3}">
      <dsp:nvSpPr>
        <dsp:cNvPr id="0" name=""/>
        <dsp:cNvSpPr/>
      </dsp:nvSpPr>
      <dsp:spPr>
        <a:xfrm>
          <a:off x="6142313" y="748201"/>
          <a:ext cx="4605751" cy="2924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/>
            <a:t>Veritabanı üzerindeki ilişki tabloları her biri özel constraınt yapıları oluşturarak bağlanmıştır.</a:t>
          </a:r>
          <a:endParaRPr lang="en-US" sz="2100" kern="1200"/>
        </a:p>
      </dsp:txBody>
      <dsp:txXfrm>
        <a:off x="6227973" y="833861"/>
        <a:ext cx="4434431" cy="2753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2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89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34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02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65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72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1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66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7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1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1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75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4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40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3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7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3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94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r>
              <a:rPr lang="tr-TR" sz="6600"/>
              <a:t>MBP 203 VERİ TABANI VE YÖNETİMİ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sz="2800">
                <a:solidFill>
                  <a:srgbClr val="E6E6E6"/>
                </a:solidFill>
              </a:rPr>
              <a:t>İRFAN TEKİRDAĞ - 20222452020</a:t>
            </a: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C513C0-826D-9E89-468F-1496FAF7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tr-TR" sz="2800" dirty="0" err="1"/>
              <a:t>Herbalist</a:t>
            </a:r>
            <a:r>
              <a:rPr lang="tr-TR" sz="2800" dirty="0"/>
              <a:t> tablosu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420BF9-6353-CAE7-7C06-3CC88C62D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Calibri"/>
                <a:cs typeface="Calibri"/>
              </a:rPr>
              <a:t>Bu </a:t>
            </a:r>
            <a:r>
              <a:rPr lang="en-US" sz="1800" err="1">
                <a:latin typeface="Calibri"/>
                <a:cs typeface="Calibri"/>
              </a:rPr>
              <a:t>tabloda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herbalistler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ile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ilgili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gerekli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bilgiler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mevcuttur</a:t>
            </a:r>
            <a:r>
              <a:rPr lang="en-US" sz="1800" dirty="0">
                <a:latin typeface="Calibri"/>
                <a:cs typeface="Calibri"/>
              </a:rPr>
              <a:t>.</a:t>
            </a:r>
            <a:endParaRPr lang="tr-TR" dirty="0">
              <a:latin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1800" err="1">
                <a:latin typeface="Calibri"/>
                <a:cs typeface="Calibri"/>
              </a:rPr>
              <a:t>Aynı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şekilde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burda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herbiri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için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ayrı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bir</a:t>
            </a:r>
            <a:r>
              <a:rPr lang="en-US" sz="1800" dirty="0">
                <a:latin typeface="Calibri"/>
                <a:cs typeface="Calibri"/>
              </a:rPr>
              <a:t> id </a:t>
            </a:r>
            <a:r>
              <a:rPr lang="en-US" sz="1800" err="1">
                <a:latin typeface="Calibri"/>
                <a:cs typeface="Calibri"/>
              </a:rPr>
              <a:t>verilmektedir</a:t>
            </a:r>
            <a:r>
              <a:rPr lang="en-US" sz="1800" dirty="0">
                <a:latin typeface="Calibri"/>
                <a:cs typeface="Calibri"/>
              </a:rPr>
              <a:t>.</a:t>
            </a:r>
          </a:p>
        </p:txBody>
      </p:sp>
      <p:pic>
        <p:nvPicPr>
          <p:cNvPr id="4" name="İçerik Yer Tutucusu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8422294F-4438-4599-7077-93D599ADD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373" y="1714250"/>
            <a:ext cx="7434497" cy="322042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150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FD0D41-A541-CE0C-1244-EE9C2B8A6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tr-TR" sz="2800" dirty="0"/>
              <a:t>Taslar tablosu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94012F-EA5F-6008-F8E6-A30DE9F02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/>
                <a:cs typeface="Calibri"/>
              </a:rPr>
              <a:t>Burda </a:t>
            </a:r>
            <a:r>
              <a:rPr lang="en-US" sz="1800" err="1">
                <a:latin typeface="Calibri"/>
                <a:cs typeface="Calibri"/>
              </a:rPr>
              <a:t>taşların</a:t>
            </a:r>
            <a:r>
              <a:rPr lang="en-US" sz="1800" dirty="0">
                <a:latin typeface="Calibri"/>
                <a:cs typeface="Calibri"/>
              </a:rPr>
              <a:t> id </a:t>
            </a:r>
            <a:r>
              <a:rPr lang="en-US" sz="1800" err="1">
                <a:latin typeface="Calibri"/>
                <a:cs typeface="Calibri"/>
              </a:rPr>
              <a:t>leri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isimleri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ve</a:t>
            </a:r>
            <a:r>
              <a:rPr lang="en-US" sz="1800" dirty="0">
                <a:latin typeface="Calibri"/>
                <a:cs typeface="Calibri"/>
              </a:rPr>
              <a:t> </a:t>
            </a:r>
            <a:r>
              <a:rPr lang="en-US" sz="1800" err="1">
                <a:latin typeface="Calibri"/>
                <a:cs typeface="Calibri"/>
              </a:rPr>
              <a:t>maddi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değerleri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err="1">
                <a:latin typeface="Calibri"/>
                <a:cs typeface="Calibri"/>
              </a:rPr>
              <a:t>mevcuttur</a:t>
            </a:r>
            <a:endParaRPr lang="en-US" sz="1800">
              <a:latin typeface="Calibri"/>
              <a:cs typeface="Calibri"/>
            </a:endParaRPr>
          </a:p>
        </p:txBody>
      </p:sp>
      <p:pic>
        <p:nvPicPr>
          <p:cNvPr id="4" name="İçerik Yer Tutucusu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9722D2ED-7D76-63A9-E0AC-FD8FB6A46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2" r="3" b="11775"/>
          <a:stretch/>
        </p:blipFill>
        <p:spPr>
          <a:xfrm>
            <a:off x="4704975" y="719087"/>
            <a:ext cx="7316128" cy="556586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0529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A807BA-9B4E-26EB-8F15-57861C09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tr-TR" sz="2800"/>
              <a:t>Turler tablosu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17F7A0-9AF2-C929-0488-A9C03C50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237912"/>
            <a:ext cx="4368683" cy="3645363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Calibri"/>
                <a:cs typeface="Calibri"/>
              </a:rPr>
              <a:t>Bu </a:t>
            </a:r>
            <a:r>
              <a:rPr lang="en-US" sz="1800" dirty="0" err="1">
                <a:latin typeface="Calibri"/>
                <a:cs typeface="Calibri"/>
              </a:rPr>
              <a:t>tabloda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tasların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ve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bitkilerin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turleri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mevcuttur</a:t>
            </a:r>
            <a:r>
              <a:rPr lang="en-US" sz="1800" dirty="0">
                <a:latin typeface="Calibri"/>
                <a:cs typeface="Calibri"/>
              </a:rPr>
              <a:t> </a:t>
            </a:r>
          </a:p>
          <a:p>
            <a:pPr>
              <a:buClr>
                <a:srgbClr val="FFFFFF"/>
              </a:buClr>
            </a:pPr>
            <a:r>
              <a:rPr lang="en-US" sz="1800" dirty="0" err="1">
                <a:latin typeface="Calibri"/>
                <a:cs typeface="Calibri"/>
              </a:rPr>
              <a:t>Taşlar</a:t>
            </a:r>
            <a:r>
              <a:rPr lang="en-US" sz="1800" dirty="0">
                <a:latin typeface="Calibri"/>
                <a:cs typeface="Calibri"/>
              </a:rPr>
              <a:t> 3 ana tur </a:t>
            </a:r>
            <a:r>
              <a:rPr lang="en-US" sz="1800" dirty="0" err="1">
                <a:latin typeface="Calibri"/>
                <a:cs typeface="Calibri"/>
              </a:rPr>
              <a:t>içerisinde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ayrıldığı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için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ekstra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bir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tablo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açılmadı</a:t>
            </a:r>
            <a:r>
              <a:rPr lang="en-US" sz="1800" dirty="0">
                <a:latin typeface="Calibri"/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en-US" sz="1800" dirty="0" err="1">
                <a:latin typeface="Calibri"/>
                <a:cs typeface="Calibri"/>
              </a:rPr>
              <a:t>Ilerleyen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durumlarda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taşların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nasıl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işlendiğinin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tarifini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tutan</a:t>
            </a:r>
            <a:r>
              <a:rPr lang="en-US" sz="1800" dirty="0">
                <a:latin typeface="Calibri"/>
                <a:cs typeface="Calibri"/>
              </a:rPr>
              <a:t> </a:t>
            </a:r>
            <a:r>
              <a:rPr lang="en-US" sz="1800" dirty="0" err="1">
                <a:latin typeface="Calibri"/>
                <a:cs typeface="Calibri"/>
              </a:rPr>
              <a:t>veri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tabanı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tablosu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eklenecektir</a:t>
            </a:r>
            <a:r>
              <a:rPr lang="en-US" sz="1800" dirty="0">
                <a:latin typeface="Calibri"/>
                <a:cs typeface="Calibri"/>
              </a:rPr>
              <a:t>.(</a:t>
            </a:r>
            <a:r>
              <a:rPr lang="en-US" sz="1800" dirty="0" err="1">
                <a:latin typeface="Calibri"/>
                <a:cs typeface="Calibri"/>
              </a:rPr>
              <a:t>isteğe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göre</a:t>
            </a:r>
            <a:r>
              <a:rPr lang="en-US" sz="1800" dirty="0">
                <a:latin typeface="Calibri"/>
                <a:cs typeface="Calibri"/>
              </a:rPr>
              <a:t>)</a:t>
            </a:r>
          </a:p>
        </p:txBody>
      </p:sp>
      <p:pic>
        <p:nvPicPr>
          <p:cNvPr id="4" name="İçerik Yer Tutucusu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3C18C91B-66EE-320E-D949-1C7341A0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609" y="452757"/>
            <a:ext cx="5157383" cy="594316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0330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4C729C-CF73-B00E-4706-95F7BA1E4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Veritabanı tasarımcı görüntüsü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CEF7C9-26BA-4A21-84E8-BD9F5376C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46" y="1564688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/>
                <a:cs typeface="Calibri"/>
              </a:rPr>
              <a:t>Not </a:t>
            </a:r>
            <a:r>
              <a:rPr lang="en-US" sz="1800" err="1">
                <a:latin typeface="Calibri"/>
                <a:cs typeface="Calibri"/>
              </a:rPr>
              <a:t>en</a:t>
            </a:r>
            <a:r>
              <a:rPr lang="en-US" sz="1800" dirty="0">
                <a:latin typeface="Calibri"/>
                <a:cs typeface="Calibri"/>
              </a:rPr>
              <a:t> alt 3 </a:t>
            </a:r>
            <a:r>
              <a:rPr lang="en-US" sz="1800" err="1">
                <a:latin typeface="Calibri"/>
                <a:cs typeface="Calibri"/>
              </a:rPr>
              <a:t>tablo</a:t>
            </a:r>
            <a:r>
              <a:rPr lang="en-US" sz="1800" dirty="0">
                <a:latin typeface="Calibri"/>
                <a:cs typeface="Calibri"/>
              </a:rPr>
              <a:t> trigger </a:t>
            </a:r>
            <a:r>
              <a:rPr lang="en-US" sz="1800" err="1">
                <a:latin typeface="Calibri"/>
                <a:cs typeface="Calibri"/>
              </a:rPr>
              <a:t>tablosudur</a:t>
            </a:r>
            <a:endParaRPr lang="en-US" sz="1800">
              <a:latin typeface="Calibri"/>
              <a:cs typeface="Calibri"/>
            </a:endParaRPr>
          </a:p>
        </p:txBody>
      </p:sp>
      <p:pic>
        <p:nvPicPr>
          <p:cNvPr id="4" name="İçerik Yer Tutucusu 3" descr="metin, ekran görüntüsü, yazı tipi, diyagram içeren bir resim&#10;&#10;Açıklama otomatik olarak oluşturuldu">
            <a:extLst>
              <a:ext uri="{FF2B5EF4-FFF2-40B4-BE49-F238E27FC236}">
                <a16:creationId xmlns:a16="http://schemas.microsoft.com/office/drawing/2014/main" id="{32D8D1B0-9568-4AA3-FD5D-A73BDCCC6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" r="18634" b="-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6239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67135A-CA4B-1FCD-AAFB-9B49BE70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Botanik ve </a:t>
            </a:r>
            <a:r>
              <a:rPr lang="tr-TR" dirty="0" err="1"/>
              <a:t>herbalist</a:t>
            </a:r>
            <a:r>
              <a:rPr lang="tr-TR" dirty="0"/>
              <a:t> </a:t>
            </a:r>
            <a:r>
              <a:rPr lang="tr-TR" dirty="0" err="1"/>
              <a:t>trigger</a:t>
            </a:r>
            <a:r>
              <a:rPr lang="tr-TR" dirty="0"/>
              <a:t> tabloları</a:t>
            </a:r>
          </a:p>
        </p:txBody>
      </p:sp>
      <p:pic>
        <p:nvPicPr>
          <p:cNvPr id="4" name="İçerik Yer Tutucusu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21EFF924-B7CB-3A5C-210F-9543BA009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898558"/>
            <a:ext cx="9905998" cy="2661083"/>
          </a:xfrm>
        </p:spPr>
      </p:pic>
    </p:spTree>
    <p:extLst>
      <p:ext uri="{BB962C8B-B14F-4D97-AF65-F5344CB8AC3E}">
        <p14:creationId xmlns:p14="http://schemas.microsoft.com/office/powerpoint/2010/main" val="282550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1BB1024-C184-5540-51E0-BF7AE9C2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593" y="947615"/>
            <a:ext cx="10238151" cy="4967329"/>
          </a:xfrm>
        </p:spPr>
        <p:txBody>
          <a:bodyPr/>
          <a:lstStyle/>
          <a:p>
            <a:r>
              <a:rPr lang="tr-TR" dirty="0" err="1">
                <a:latin typeface="Calibri"/>
                <a:cs typeface="Calibri"/>
              </a:rPr>
              <a:t>Veritabanı</a:t>
            </a:r>
            <a:r>
              <a:rPr lang="tr-TR" dirty="0">
                <a:latin typeface="Calibri"/>
                <a:cs typeface="Calibri"/>
              </a:rPr>
              <a:t> üzerinde 3 </a:t>
            </a:r>
            <a:r>
              <a:rPr lang="tr-TR" dirty="0" err="1">
                <a:latin typeface="Calibri"/>
                <a:cs typeface="Calibri"/>
              </a:rPr>
              <a:t>trigger</a:t>
            </a:r>
            <a:r>
              <a:rPr lang="tr-TR" dirty="0">
                <a:latin typeface="Calibri"/>
                <a:cs typeface="Calibri"/>
              </a:rPr>
              <a:t> tablosu mevcuttur.</a:t>
            </a:r>
          </a:p>
          <a:p>
            <a:pPr>
              <a:buClr>
                <a:srgbClr val="FFFFFF"/>
              </a:buClr>
            </a:pPr>
            <a:r>
              <a:rPr lang="tr-TR" dirty="0" err="1">
                <a:latin typeface="Calibri"/>
                <a:cs typeface="Calibri"/>
              </a:rPr>
              <a:t>Bitki_eklemle_trigger</a:t>
            </a:r>
            <a:r>
              <a:rPr lang="tr-TR" dirty="0">
                <a:latin typeface="Calibri"/>
                <a:cs typeface="Calibri"/>
              </a:rPr>
              <a:t> bitki tablosuna veri eklendiğinde çalışmaktadır, </a:t>
            </a:r>
            <a:r>
              <a:rPr lang="tr-TR" dirty="0" err="1">
                <a:latin typeface="Calibri"/>
                <a:cs typeface="Calibri"/>
              </a:rPr>
              <a:t>bitki_id</a:t>
            </a:r>
            <a:r>
              <a:rPr lang="tr-TR" dirty="0">
                <a:latin typeface="Calibri"/>
                <a:cs typeface="Calibri"/>
              </a:rPr>
              <a:t>, </a:t>
            </a:r>
            <a:r>
              <a:rPr lang="tr-TR" dirty="0" err="1">
                <a:latin typeface="Calibri"/>
                <a:cs typeface="Calibri"/>
              </a:rPr>
              <a:t>eklenme_tarihi</a:t>
            </a:r>
            <a:r>
              <a:rPr lang="tr-TR" dirty="0">
                <a:latin typeface="Calibri"/>
                <a:cs typeface="Calibri"/>
              </a:rPr>
              <a:t> ve eklediğimiz </a:t>
            </a:r>
            <a:r>
              <a:rPr lang="tr-TR" dirty="0" err="1">
                <a:latin typeface="Calibri"/>
                <a:cs typeface="Calibri"/>
              </a:rPr>
              <a:t>id'yi</a:t>
            </a:r>
            <a:r>
              <a:rPr lang="tr-TR" dirty="0">
                <a:latin typeface="Calibri"/>
                <a:cs typeface="Calibri"/>
              </a:rPr>
              <a:t> gösteren bir tablodur.</a:t>
            </a:r>
          </a:p>
          <a:p>
            <a:pPr>
              <a:buClr>
                <a:srgbClr val="FFFFFF"/>
              </a:buClr>
            </a:pPr>
            <a:r>
              <a:rPr lang="tr-TR" dirty="0" err="1">
                <a:latin typeface="Calibri"/>
                <a:cs typeface="Calibri"/>
              </a:rPr>
              <a:t>Tas_ekleme_trigger</a:t>
            </a:r>
            <a:r>
              <a:rPr lang="tr-TR" dirty="0">
                <a:latin typeface="Calibri"/>
                <a:cs typeface="Calibri"/>
              </a:rPr>
              <a:t> tablosu tas tablosuna veri eklendiğinde çalışır. </a:t>
            </a:r>
            <a:r>
              <a:rPr lang="tr-TR" dirty="0" err="1">
                <a:latin typeface="Calibri"/>
                <a:cs typeface="Calibri"/>
              </a:rPr>
              <a:t>Tas_id</a:t>
            </a:r>
            <a:r>
              <a:rPr lang="tr-TR" dirty="0">
                <a:latin typeface="Calibri"/>
                <a:cs typeface="Calibri"/>
              </a:rPr>
              <a:t>, </a:t>
            </a:r>
            <a:r>
              <a:rPr lang="tr-TR" dirty="0" err="1">
                <a:latin typeface="Calibri"/>
                <a:cs typeface="Calibri"/>
              </a:rPr>
              <a:t>eklenme_tarihi</a:t>
            </a:r>
            <a:r>
              <a:rPr lang="tr-TR" dirty="0">
                <a:latin typeface="Calibri"/>
                <a:cs typeface="Calibri"/>
              </a:rPr>
              <a:t> ve eklediğimiz </a:t>
            </a:r>
            <a:r>
              <a:rPr lang="tr-TR" dirty="0" err="1">
                <a:latin typeface="Calibri"/>
                <a:cs typeface="Calibri"/>
              </a:rPr>
              <a:t>ıd'yı</a:t>
            </a:r>
            <a:r>
              <a:rPr lang="tr-TR" dirty="0">
                <a:latin typeface="Calibri"/>
                <a:cs typeface="Calibri"/>
              </a:rPr>
              <a:t> gösteren bir tablodur.</a:t>
            </a:r>
          </a:p>
          <a:p>
            <a:pPr>
              <a:buClr>
                <a:srgbClr val="FFFFFF"/>
              </a:buClr>
            </a:pPr>
            <a:r>
              <a:rPr lang="tr-TR" dirty="0" err="1">
                <a:latin typeface="Calibri"/>
                <a:cs typeface="Calibri"/>
              </a:rPr>
              <a:t>Tas_guncelleme_trigger</a:t>
            </a:r>
            <a:r>
              <a:rPr lang="tr-TR" dirty="0">
                <a:latin typeface="Calibri"/>
                <a:cs typeface="Calibri"/>
              </a:rPr>
              <a:t> tablosu tas tablosunda herhangi bir veride değişiklik </a:t>
            </a:r>
            <a:r>
              <a:rPr lang="tr-TR" dirty="0" err="1">
                <a:latin typeface="Calibri"/>
                <a:cs typeface="Calibri"/>
              </a:rPr>
              <a:t>yapılıdığında</a:t>
            </a:r>
            <a:r>
              <a:rPr lang="tr-TR" dirty="0">
                <a:latin typeface="Calibri"/>
                <a:cs typeface="Calibri"/>
              </a:rPr>
              <a:t> hangi </a:t>
            </a:r>
            <a:r>
              <a:rPr lang="tr-TR" dirty="0" err="1">
                <a:latin typeface="Calibri"/>
                <a:cs typeface="Calibri"/>
              </a:rPr>
              <a:t>id'li</a:t>
            </a:r>
            <a:r>
              <a:rPr lang="tr-TR" dirty="0">
                <a:latin typeface="Calibri"/>
                <a:cs typeface="Calibri"/>
              </a:rPr>
              <a:t> bitkide değişkenlik gösterdiği ne zaman yapıldığı ve işlem </a:t>
            </a:r>
            <a:r>
              <a:rPr lang="tr-TR" dirty="0" err="1">
                <a:latin typeface="Calibri"/>
                <a:cs typeface="Calibri"/>
              </a:rPr>
              <a:t>ıd'sını</a:t>
            </a:r>
            <a:r>
              <a:rPr lang="tr-TR" dirty="0">
                <a:latin typeface="Calibri"/>
                <a:cs typeface="Calibri"/>
              </a:rPr>
              <a:t> göstermektedir.</a:t>
            </a:r>
          </a:p>
          <a:p>
            <a:pPr>
              <a:buClr>
                <a:srgbClr val="FFFFFF"/>
              </a:buClr>
            </a:pPr>
            <a:r>
              <a:rPr lang="tr-TR" dirty="0">
                <a:latin typeface="Calibri"/>
                <a:cs typeface="Calibri"/>
              </a:rPr>
              <a:t>Bu </a:t>
            </a:r>
            <a:r>
              <a:rPr lang="tr-TR" dirty="0" err="1">
                <a:latin typeface="Calibri"/>
                <a:cs typeface="Calibri"/>
              </a:rPr>
              <a:t>triggerlar</a:t>
            </a:r>
            <a:r>
              <a:rPr lang="tr-TR" dirty="0">
                <a:latin typeface="Calibri"/>
                <a:cs typeface="Calibri"/>
              </a:rPr>
              <a:t> için ayrı 3 tablo oluşturulmuştur oluşturulan tablolar üzerinden değişiklikleri ya da eklemeleri görebilmekteyiz.</a:t>
            </a:r>
          </a:p>
        </p:txBody>
      </p:sp>
    </p:spTree>
    <p:extLst>
      <p:ext uri="{BB962C8B-B14F-4D97-AF65-F5344CB8AC3E}">
        <p14:creationId xmlns:p14="http://schemas.microsoft.com/office/powerpoint/2010/main" val="12330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3F94D7-7703-46CD-517C-452B8830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836023" cy="1905000"/>
          </a:xfrm>
        </p:spPr>
        <p:txBody>
          <a:bodyPr>
            <a:normAutofit/>
          </a:bodyPr>
          <a:lstStyle/>
          <a:p>
            <a:r>
              <a:rPr lang="tr-TR" sz="2400"/>
              <a:t>Guncel_bitki_tablosu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0F8025-060D-4923-1A6F-2FABD4BD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Calibri"/>
                <a:cs typeface="Calibri"/>
              </a:rPr>
              <a:t>Yanda </a:t>
            </a:r>
            <a:r>
              <a:rPr lang="en-US" sz="1800" dirty="0" err="1">
                <a:latin typeface="Calibri"/>
                <a:cs typeface="Calibri"/>
              </a:rPr>
              <a:t>görüldüğü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üzere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veri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eklendiğinde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tabloda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böyle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görüntülenmektedir</a:t>
            </a:r>
          </a:p>
        </p:txBody>
      </p:sp>
      <p:pic>
        <p:nvPicPr>
          <p:cNvPr id="4" name="İçerik Yer Tutucusu 3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F3104381-A2DC-A365-AC3B-4BAFA0B7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2620546"/>
            <a:ext cx="6916633" cy="129686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3084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4D50FD-CD61-2BC5-0071-1022C7D01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70" y="-545254"/>
            <a:ext cx="4837550" cy="5215247"/>
          </a:xfrm>
        </p:spPr>
        <p:txBody>
          <a:bodyPr>
            <a:normAutofit/>
          </a:bodyPr>
          <a:lstStyle/>
          <a:p>
            <a:r>
              <a:rPr lang="tr-TR" sz="2400"/>
              <a:t>GUNCEL_TAS_EKLEME TABLOSU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1327C0-15E4-45A3-B586-0F4E04F54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738" y="1881311"/>
            <a:ext cx="6828142" cy="335336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/>
                <a:cs typeface="Calibri"/>
              </a:rPr>
              <a:t>AŞAĞIDA GÖRÜLDÜĞÜ ÜZERE TAŞ TABLOSUNA VERİ GİRİLDİĞİNDE DİNAMİK BİR ŞEKİLDE BURAYA VERİ ÇEKİLMEKTEDİR.</a:t>
            </a:r>
          </a:p>
        </p:txBody>
      </p:sp>
      <p:pic>
        <p:nvPicPr>
          <p:cNvPr id="4" name="İçerik Yer Tutucusu 3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0BB0AAED-23D9-F454-B711-66643F93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844" y="4449613"/>
            <a:ext cx="9963725" cy="13495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315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526157-0855-63B0-96C6-74FE9073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12" y="-892962"/>
            <a:ext cx="3431919" cy="5215247"/>
          </a:xfrm>
        </p:spPr>
        <p:txBody>
          <a:bodyPr>
            <a:normAutofit/>
          </a:bodyPr>
          <a:lstStyle/>
          <a:p>
            <a:r>
              <a:rPr lang="tr-TR" sz="2800"/>
              <a:t>TAS_GUNCELLEME TABLOSU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D1C503-9B3B-F564-F2F2-1FC44971E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5" y="668029"/>
            <a:ext cx="6828142" cy="335336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/>
                <a:cs typeface="Calibri"/>
              </a:rPr>
              <a:t>TAS TABLOSUNDA HERHANGİ BİR VERİ ÜZERİNDE DEĞİŞİKLİK GERÇEKLEŞTİĞİ ZAMAN TAS_GUNCELLEME TABLOSU ÜZERİNDE DİNAMİK ŞEKİLDE TUTULUR.</a:t>
            </a:r>
          </a:p>
        </p:txBody>
      </p:sp>
      <p:pic>
        <p:nvPicPr>
          <p:cNvPr id="4" name="İçerik Yer Tutucusu 3" descr="metin, yazı tipi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44DE362F-050E-9970-FF5D-94212667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97" y="4458005"/>
            <a:ext cx="9186930" cy="94069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7808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9A93DC-0E75-7F62-BCEE-0FBA9F71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BENİ DİNLEDİĞİNİZ İÇİN TEŞEKKÜR EDERİM.</a:t>
            </a:r>
          </a:p>
        </p:txBody>
      </p:sp>
    </p:spTree>
    <p:extLst>
      <p:ext uri="{BB962C8B-B14F-4D97-AF65-F5344CB8AC3E}">
        <p14:creationId xmlns:p14="http://schemas.microsoft.com/office/powerpoint/2010/main" val="30116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2BF3FD1-B98E-ED68-7D01-6868301C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tr-TR" cap="all" dirty="0">
                <a:ea typeface="+mj-lt"/>
                <a:cs typeface="+mj-lt"/>
              </a:rPr>
              <a:t>BOTANİK VE HERBALİST VERİTABANI NEDİR ?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643A76-6C8D-C2A3-4CC8-D48D61FC3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268" y="2415466"/>
            <a:ext cx="10897337" cy="37604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tr-TR" sz="1800" b="1" dirty="0">
                <a:latin typeface="Calibri"/>
                <a:ea typeface="+mn-lt"/>
                <a:cs typeface="+mn-lt"/>
              </a:rPr>
              <a:t>Botanik ve </a:t>
            </a:r>
            <a:r>
              <a:rPr lang="tr-TR" sz="1800" b="1" err="1">
                <a:latin typeface="Calibri"/>
                <a:ea typeface="+mn-lt"/>
                <a:cs typeface="+mn-lt"/>
              </a:rPr>
              <a:t>Herbalist</a:t>
            </a:r>
            <a:r>
              <a:rPr lang="tr-TR" sz="1800" b="1" dirty="0">
                <a:latin typeface="Calibri"/>
                <a:ea typeface="+mn-lt"/>
                <a:cs typeface="+mn-lt"/>
              </a:rPr>
              <a:t> </a:t>
            </a:r>
            <a:r>
              <a:rPr lang="tr-TR" sz="1800" b="1" err="1">
                <a:latin typeface="Calibri"/>
                <a:ea typeface="+mn-lt"/>
                <a:cs typeface="+mn-lt"/>
              </a:rPr>
              <a:t>veritabanı</a:t>
            </a:r>
            <a:r>
              <a:rPr lang="tr-TR" sz="1800" b="1" dirty="0">
                <a:latin typeface="Calibri"/>
                <a:ea typeface="+mn-lt"/>
                <a:cs typeface="+mn-lt"/>
              </a:rPr>
              <a:t>, </a:t>
            </a:r>
            <a:r>
              <a:rPr lang="tr-TR" sz="1800" b="1" err="1">
                <a:latin typeface="Calibri"/>
                <a:ea typeface="+mn-lt"/>
                <a:cs typeface="+mn-lt"/>
              </a:rPr>
              <a:t>Herbalist</a:t>
            </a:r>
            <a:r>
              <a:rPr lang="tr-TR" sz="1800" b="1" dirty="0">
                <a:latin typeface="Calibri"/>
                <a:ea typeface="+mn-lt"/>
                <a:cs typeface="+mn-lt"/>
              </a:rPr>
              <a:t> mesleği adı altında günümüz Türkiye'sinde hobiden işe dönüşen bir meslektir. </a:t>
            </a:r>
            <a:r>
              <a:rPr lang="tr-TR" sz="1800" b="1" err="1">
                <a:latin typeface="Calibri"/>
                <a:ea typeface="+mn-lt"/>
                <a:cs typeface="+mn-lt"/>
              </a:rPr>
              <a:t>Herbalistler</a:t>
            </a:r>
            <a:r>
              <a:rPr lang="tr-TR" sz="1800" b="1" dirty="0">
                <a:latin typeface="Calibri"/>
                <a:ea typeface="+mn-lt"/>
                <a:cs typeface="+mn-lt"/>
              </a:rPr>
              <a:t>, Türkiye'nin 7 bölgesinde keşifler yaparak maddi değeri yüksek ve bulunması nadir olan bitki ve taşları toplarlar. Bu materyalleri işleyerek yüksek fiyatlara satmaktadırlar.</a:t>
            </a:r>
            <a:endParaRPr lang="tr-TR" sz="18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tr-TR" sz="1800" b="1" dirty="0">
                <a:latin typeface="Calibri"/>
                <a:ea typeface="+mn-lt"/>
                <a:cs typeface="+mn-lt"/>
              </a:rPr>
              <a:t>Bu meslek grubu için henüz ülkemizde bir girişim veya </a:t>
            </a:r>
            <a:r>
              <a:rPr lang="tr-TR" sz="1800" b="1" err="1">
                <a:latin typeface="Calibri"/>
                <a:ea typeface="+mn-lt"/>
                <a:cs typeface="+mn-lt"/>
              </a:rPr>
              <a:t>herbalistlerin</a:t>
            </a:r>
            <a:r>
              <a:rPr lang="tr-TR" sz="1800" b="1" dirty="0">
                <a:latin typeface="Calibri"/>
                <a:ea typeface="+mn-lt"/>
                <a:cs typeface="+mn-lt"/>
              </a:rPr>
              <a:t> kullanabileceği bir panel mevcut değildir. Hazırlamış olduğum </a:t>
            </a:r>
            <a:r>
              <a:rPr lang="tr-TR" sz="1800" b="1" err="1">
                <a:latin typeface="Calibri"/>
                <a:ea typeface="+mn-lt"/>
                <a:cs typeface="+mn-lt"/>
              </a:rPr>
              <a:t>veritabanı</a:t>
            </a:r>
            <a:r>
              <a:rPr lang="tr-TR" sz="1800" b="1" dirty="0">
                <a:latin typeface="Calibri"/>
                <a:ea typeface="+mn-lt"/>
                <a:cs typeface="+mn-lt"/>
              </a:rPr>
              <a:t>, </a:t>
            </a:r>
            <a:r>
              <a:rPr lang="tr-TR" sz="1800" b="1" err="1">
                <a:latin typeface="Calibri"/>
                <a:ea typeface="+mn-lt"/>
                <a:cs typeface="+mn-lt"/>
              </a:rPr>
              <a:t>herbalistlerin</a:t>
            </a:r>
            <a:r>
              <a:rPr lang="tr-TR" sz="1800" b="1" dirty="0">
                <a:latin typeface="Calibri"/>
                <a:ea typeface="+mn-lt"/>
                <a:cs typeface="+mn-lt"/>
              </a:rPr>
              <a:t> kullanabileceği, yaptıkları keşifler sonucunda diğer meslektaşlarıyla paylaşabileceği kapsamlı bir </a:t>
            </a:r>
            <a:r>
              <a:rPr lang="tr-TR" sz="1800" b="1" err="1">
                <a:latin typeface="Calibri"/>
                <a:ea typeface="+mn-lt"/>
                <a:cs typeface="+mn-lt"/>
              </a:rPr>
              <a:t>veritabanıdır</a:t>
            </a:r>
            <a:r>
              <a:rPr lang="tr-TR" sz="1800" b="1" dirty="0">
                <a:latin typeface="Calibri"/>
                <a:ea typeface="+mn-lt"/>
                <a:cs typeface="+mn-lt"/>
              </a:rPr>
              <a:t>.</a:t>
            </a:r>
            <a:endParaRPr lang="tr-TR" sz="18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tr-TR" sz="1800" b="1" dirty="0">
                <a:latin typeface="Calibri"/>
                <a:ea typeface="+mn-lt"/>
                <a:cs typeface="+mn-lt"/>
              </a:rPr>
              <a:t>Bu </a:t>
            </a:r>
            <a:r>
              <a:rPr lang="tr-TR" sz="1800" b="1" err="1">
                <a:latin typeface="Calibri"/>
                <a:ea typeface="+mn-lt"/>
                <a:cs typeface="+mn-lt"/>
              </a:rPr>
              <a:t>veritabanı</a:t>
            </a:r>
            <a:r>
              <a:rPr lang="tr-TR" sz="1800" b="1" dirty="0">
                <a:latin typeface="Calibri"/>
                <a:ea typeface="+mn-lt"/>
                <a:cs typeface="+mn-lt"/>
              </a:rPr>
              <a:t> sayesinde bir kişi, keşif esnasında bulduğu bir bitki veya taşı kaydettiğinde, o ürünü diğer meslektaşları da bilecek ve zaman içerisinde veri girişi arttıkça sisteme kayıtlı </a:t>
            </a:r>
            <a:r>
              <a:rPr lang="tr-TR" sz="1800" b="1" err="1">
                <a:latin typeface="Calibri"/>
                <a:ea typeface="+mn-lt"/>
                <a:cs typeface="+mn-lt"/>
              </a:rPr>
              <a:t>herbalistler</a:t>
            </a:r>
            <a:r>
              <a:rPr lang="tr-TR" sz="1800" b="1" dirty="0">
                <a:latin typeface="Calibri"/>
                <a:ea typeface="+mn-lt"/>
                <a:cs typeface="+mn-lt"/>
              </a:rPr>
              <a:t>, hangi bölgede yoğunlukla hangi bitki ve taşın bulunduğunu öğrenebilecekler. Aynı zamanda birbirleriyle irtibat haline geçebilecekler.</a:t>
            </a:r>
            <a:endParaRPr lang="tr-TR" sz="18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tr-TR" sz="1700"/>
          </a:p>
        </p:txBody>
      </p:sp>
    </p:spTree>
    <p:extLst>
      <p:ext uri="{BB962C8B-B14F-4D97-AF65-F5344CB8AC3E}">
        <p14:creationId xmlns:p14="http://schemas.microsoft.com/office/powerpoint/2010/main" val="34728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9D2DFEE-E8A4-D37B-79BE-40E8C344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tr-TR" dirty="0"/>
              <a:t>BOTANİK VE </a:t>
            </a:r>
            <a:r>
              <a:rPr lang="tr-TR" err="1"/>
              <a:t>herbalist</a:t>
            </a:r>
            <a:r>
              <a:rPr lang="tr-TR" dirty="0"/>
              <a:t> </a:t>
            </a:r>
            <a:r>
              <a:rPr lang="tr-TR" err="1"/>
              <a:t>veritabanı</a:t>
            </a:r>
            <a:r>
              <a:rPr lang="tr-TR" dirty="0"/>
              <a:t> nasıl </a:t>
            </a:r>
            <a:r>
              <a:rPr lang="tr-TR" dirty="0">
                <a:latin typeface="Calibri"/>
                <a:cs typeface="Calibri"/>
              </a:rPr>
              <a:t>tasarlandı ?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8A6326-6D42-6EE2-F5D5-6F6278D2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10734580" cy="3671657"/>
          </a:xfrm>
        </p:spPr>
        <p:txBody>
          <a:bodyPr>
            <a:normAutofit/>
          </a:bodyPr>
          <a:lstStyle/>
          <a:p>
            <a:pPr marL="0" indent="0"/>
            <a:r>
              <a:rPr lang="tr-TR" dirty="0">
                <a:latin typeface="Calibri"/>
                <a:ea typeface="+mn-lt"/>
                <a:cs typeface="+mn-lt"/>
              </a:rPr>
              <a:t>Bu </a:t>
            </a:r>
            <a:r>
              <a:rPr lang="tr-TR" err="1">
                <a:latin typeface="Calibri"/>
                <a:ea typeface="+mn-lt"/>
                <a:cs typeface="+mn-lt"/>
              </a:rPr>
              <a:t>veritabanı</a:t>
            </a:r>
            <a:r>
              <a:rPr lang="tr-TR" dirty="0">
                <a:latin typeface="Calibri"/>
                <a:ea typeface="+mn-lt"/>
                <a:cs typeface="+mn-lt"/>
              </a:rPr>
              <a:t> hazırlanırken öncelik olarak kullanıcılar ön planda tutularak düşünüldü, bir kullanıcı </a:t>
            </a:r>
            <a:r>
              <a:rPr lang="tr-TR" err="1">
                <a:latin typeface="Calibri"/>
                <a:ea typeface="+mn-lt"/>
                <a:cs typeface="+mn-lt"/>
              </a:rPr>
              <a:t>veritabanından</a:t>
            </a:r>
            <a:r>
              <a:rPr lang="tr-TR" dirty="0">
                <a:latin typeface="Calibri"/>
                <a:ea typeface="+mn-lt"/>
                <a:cs typeface="+mn-lt"/>
              </a:rPr>
              <a:t> anlamak zorunda değil en kolay ve anlaşılabilir şekilde tablodaki sütunlar tasarlandı.</a:t>
            </a:r>
            <a:endParaRPr lang="tr-TR">
              <a:latin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tr-TR" dirty="0">
                <a:latin typeface="Calibri"/>
                <a:ea typeface="+mn-lt"/>
                <a:cs typeface="+mn-lt"/>
              </a:rPr>
              <a:t>Kullanım alanları göz önünde bulundurularak bir veri eklemesi yapıldığında yanlış bir veri girilmesi durumunda giriş yapılan zamanı ve </a:t>
            </a:r>
            <a:r>
              <a:rPr lang="tr-TR" err="1">
                <a:latin typeface="Calibri"/>
                <a:ea typeface="+mn-lt"/>
                <a:cs typeface="+mn-lt"/>
              </a:rPr>
              <a:t>id’sini</a:t>
            </a:r>
            <a:r>
              <a:rPr lang="tr-TR" dirty="0">
                <a:latin typeface="Calibri"/>
                <a:ea typeface="+mn-lt"/>
                <a:cs typeface="+mn-lt"/>
              </a:rPr>
              <a:t> tutan </a:t>
            </a:r>
            <a:r>
              <a:rPr lang="tr-TR" err="1">
                <a:latin typeface="Calibri"/>
                <a:ea typeface="+mn-lt"/>
                <a:cs typeface="+mn-lt"/>
              </a:rPr>
              <a:t>triggerlar</a:t>
            </a:r>
            <a:r>
              <a:rPr lang="tr-TR" dirty="0">
                <a:latin typeface="Calibri"/>
                <a:ea typeface="+mn-lt"/>
                <a:cs typeface="+mn-lt"/>
              </a:rPr>
              <a:t> oluşturuldu.</a:t>
            </a:r>
            <a:endParaRPr lang="tr-TR">
              <a:latin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tr-TR" dirty="0">
                <a:latin typeface="Calibri"/>
                <a:ea typeface="+mn-lt"/>
                <a:cs typeface="+mn-lt"/>
              </a:rPr>
              <a:t>Tablolar arası ilişkiler kuruldu, yordam çağırarak  kolay şekilde belli başlı verilere ulaşabilecekleri sistem kuruldu.</a:t>
            </a:r>
            <a:endParaRPr lang="tr-TR">
              <a:latin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tr-TR" dirty="0">
                <a:latin typeface="Calibri"/>
                <a:ea typeface="+mn-lt"/>
                <a:cs typeface="+mn-lt"/>
              </a:rPr>
              <a:t>Tasarımda her zaman ön planda tutulan ana hedefimize uygun olmasıydı.</a:t>
            </a:r>
            <a:endParaRPr lang="tr-TR" dirty="0">
              <a:latin typeface="Calibri"/>
            </a:endParaRPr>
          </a:p>
          <a:p>
            <a:pPr>
              <a:buClr>
                <a:srgbClr val="FFFFFF"/>
              </a:buClr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0537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5A0AB2-5B3D-4E1E-2FDC-6325FC05F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93" y="310478"/>
            <a:ext cx="8676222" cy="133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BOTANİK VE HERBALİST VERİTABANINDA NELERE DİKKAT EDİLDİ ?</a:t>
            </a:r>
          </a:p>
        </p:txBody>
      </p:sp>
      <p:pic>
        <p:nvPicPr>
          <p:cNvPr id="4" name="İçerik Yer Tutucusu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8FFD03E6-E01C-FA35-005A-46D01974E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7602" y="1653070"/>
            <a:ext cx="9716797" cy="503231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4361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23DF5CA2-645E-3AA3-0FAB-35EB7D6E7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053593"/>
              </p:ext>
            </p:extLst>
          </p:nvPr>
        </p:nvGraphicFramePr>
        <p:xfrm>
          <a:off x="719725" y="1457418"/>
          <a:ext cx="10749377" cy="393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88438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AD7A880-36CD-9015-CC3C-4C9EEF8D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Calibri"/>
                <a:cs typeface="Calibri"/>
              </a:rPr>
              <a:t>Veri </a:t>
            </a:r>
            <a:r>
              <a:rPr lang="en-US" sz="4800" dirty="0" err="1">
                <a:latin typeface="Calibri"/>
                <a:cs typeface="Calibri"/>
              </a:rPr>
              <a:t>tabanı</a:t>
            </a:r>
            <a:r>
              <a:rPr lang="en-US" sz="4800" dirty="0">
                <a:latin typeface="Calibri"/>
                <a:cs typeface="Calibri"/>
              </a:rPr>
              <a:t> </a:t>
            </a:r>
            <a:r>
              <a:rPr lang="en-US" sz="4800" dirty="0" err="1">
                <a:latin typeface="Calibri"/>
                <a:cs typeface="Calibri"/>
              </a:rPr>
              <a:t>içeriği</a:t>
            </a:r>
          </a:p>
        </p:txBody>
      </p: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0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758C85-03D7-41C9-552B-F9FA4AA3E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61" y="551154"/>
            <a:ext cx="11030502" cy="5757909"/>
          </a:xfrm>
        </p:spPr>
        <p:txBody>
          <a:bodyPr/>
          <a:lstStyle/>
          <a:p>
            <a:r>
              <a:rPr lang="tr-TR" dirty="0">
                <a:latin typeface="Calibri"/>
                <a:cs typeface="Calibri"/>
              </a:rPr>
              <a:t>Veri tabanında bitki, bölgeler, </a:t>
            </a:r>
            <a:r>
              <a:rPr lang="tr-TR" err="1">
                <a:latin typeface="Calibri"/>
                <a:cs typeface="Calibri"/>
              </a:rPr>
              <a:t>herbalist</a:t>
            </a:r>
            <a:r>
              <a:rPr lang="tr-TR" dirty="0">
                <a:latin typeface="Calibri"/>
                <a:cs typeface="Calibri"/>
              </a:rPr>
              <a:t>, taslar, </a:t>
            </a:r>
            <a:r>
              <a:rPr lang="tr-TR" err="1">
                <a:latin typeface="Calibri"/>
                <a:cs typeface="Calibri"/>
              </a:rPr>
              <a:t>turler</a:t>
            </a:r>
            <a:r>
              <a:rPr lang="tr-TR" dirty="0">
                <a:latin typeface="Calibri"/>
                <a:cs typeface="Calibri"/>
              </a:rPr>
              <a:t> olmak üzere ana tablolarımız bulunmaktadır.</a:t>
            </a:r>
          </a:p>
          <a:p>
            <a:pPr>
              <a:buClr>
                <a:srgbClr val="FFFFFF"/>
              </a:buClr>
            </a:pPr>
            <a:r>
              <a:rPr lang="tr-TR" dirty="0">
                <a:latin typeface="Calibri"/>
                <a:cs typeface="Calibri"/>
              </a:rPr>
              <a:t>tablolar çok a çok ilişkilere sahiptir.</a:t>
            </a:r>
          </a:p>
          <a:p>
            <a:pPr>
              <a:buClr>
                <a:srgbClr val="FFFFFF"/>
              </a:buClr>
            </a:pPr>
            <a:r>
              <a:rPr lang="tr-TR" dirty="0">
                <a:latin typeface="Calibri"/>
                <a:cs typeface="Calibri"/>
              </a:rPr>
              <a:t>Tablolar arasında bulunan ilişki tabloları </a:t>
            </a:r>
            <a:r>
              <a:rPr lang="tr-TR" dirty="0" err="1">
                <a:latin typeface="Calibri"/>
                <a:cs typeface="Calibri"/>
              </a:rPr>
              <a:t>bitki_tur</a:t>
            </a:r>
            <a:r>
              <a:rPr lang="tr-TR" dirty="0">
                <a:latin typeface="Calibri"/>
                <a:cs typeface="Calibri"/>
              </a:rPr>
              <a:t>, </a:t>
            </a:r>
            <a:r>
              <a:rPr lang="tr-TR" dirty="0" err="1">
                <a:latin typeface="Calibri"/>
                <a:cs typeface="Calibri"/>
              </a:rPr>
              <a:t>bölge_bitki</a:t>
            </a:r>
            <a:r>
              <a:rPr lang="tr-TR" dirty="0">
                <a:latin typeface="Calibri"/>
                <a:cs typeface="Calibri"/>
              </a:rPr>
              <a:t>, </a:t>
            </a:r>
            <a:r>
              <a:rPr lang="tr-TR" dirty="0" err="1">
                <a:latin typeface="Calibri"/>
                <a:cs typeface="Calibri"/>
              </a:rPr>
              <a:t>bölge_herbalist</a:t>
            </a:r>
            <a:r>
              <a:rPr lang="tr-TR" dirty="0">
                <a:latin typeface="Calibri"/>
                <a:cs typeface="Calibri"/>
              </a:rPr>
              <a:t>, </a:t>
            </a:r>
            <a:r>
              <a:rPr lang="tr-TR" dirty="0" err="1">
                <a:latin typeface="Calibri"/>
                <a:cs typeface="Calibri"/>
              </a:rPr>
              <a:t>bölge_tas</a:t>
            </a:r>
            <a:r>
              <a:rPr lang="tr-TR" dirty="0">
                <a:latin typeface="Calibri"/>
                <a:cs typeface="Calibri"/>
              </a:rPr>
              <a:t>, </a:t>
            </a:r>
            <a:r>
              <a:rPr lang="tr-TR" dirty="0" err="1">
                <a:latin typeface="Calibri"/>
                <a:cs typeface="Calibri"/>
              </a:rPr>
              <a:t>tas_tur</a:t>
            </a:r>
            <a:r>
              <a:rPr lang="tr-TR" dirty="0">
                <a:latin typeface="Calibri"/>
                <a:cs typeface="Calibri"/>
              </a:rPr>
              <a:t> tabloları mevcuttur.</a:t>
            </a:r>
          </a:p>
          <a:p>
            <a:pPr>
              <a:buClr>
                <a:srgbClr val="FFFFFF"/>
              </a:buClr>
            </a:pPr>
            <a:r>
              <a:rPr lang="tr-TR" dirty="0">
                <a:latin typeface="Calibri"/>
                <a:cs typeface="Calibri"/>
              </a:rPr>
              <a:t>Bu ilişki tablolarında adından anlaşılabileceği üzere iki tablonun </a:t>
            </a:r>
            <a:r>
              <a:rPr lang="tr-TR" dirty="0" err="1">
                <a:latin typeface="Calibri"/>
                <a:cs typeface="Calibri"/>
              </a:rPr>
              <a:t>id'leri</a:t>
            </a:r>
            <a:r>
              <a:rPr lang="tr-TR" dirty="0">
                <a:latin typeface="Calibri"/>
                <a:cs typeface="Calibri"/>
              </a:rPr>
              <a:t> mevcuttur.</a:t>
            </a:r>
          </a:p>
          <a:p>
            <a:pPr>
              <a:buClr>
                <a:srgbClr val="FFFFFF"/>
              </a:buClr>
            </a:pPr>
            <a:endParaRPr lang="tr-TR" dirty="0">
              <a:latin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4926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9009CC-4B3B-53B7-29DC-02CBC8BF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tr-TR" sz="2800" dirty="0"/>
              <a:t>Bitki tablosu 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B4EBFDBB-0519-D817-6CDC-DF80081F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/>
                <a:cs typeface="Calibri"/>
              </a:rPr>
              <a:t>Bu </a:t>
            </a:r>
            <a:r>
              <a:rPr lang="en-US" sz="1800" dirty="0" err="1">
                <a:latin typeface="Calibri"/>
                <a:cs typeface="Calibri"/>
              </a:rPr>
              <a:t>tabloda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görülebileceği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üzere</a:t>
            </a:r>
            <a:r>
              <a:rPr lang="en-US" sz="1800" dirty="0">
                <a:latin typeface="Calibri"/>
                <a:cs typeface="Calibri"/>
              </a:rPr>
              <a:t> bitki </a:t>
            </a:r>
            <a:r>
              <a:rPr lang="en-US" sz="1800" dirty="0" err="1">
                <a:latin typeface="Calibri"/>
                <a:cs typeface="Calibri"/>
              </a:rPr>
              <a:t>için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gerekli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veriler</a:t>
            </a:r>
            <a:r>
              <a:rPr lang="en-US" sz="1800" dirty="0">
                <a:latin typeface="Calibri"/>
                <a:cs typeface="Calibri"/>
              </a:rPr>
              <a:t> </a:t>
            </a:r>
            <a:r>
              <a:rPr lang="en-US" sz="1800" dirty="0" err="1">
                <a:latin typeface="Calibri"/>
                <a:cs typeface="Calibri"/>
              </a:rPr>
              <a:t>tutulmaktadır</a:t>
            </a:r>
            <a:r>
              <a:rPr lang="en-US" sz="1800" dirty="0">
                <a:latin typeface="Calibri"/>
                <a:cs typeface="Calibri"/>
              </a:rPr>
              <a:t>.</a:t>
            </a:r>
          </a:p>
        </p:txBody>
      </p:sp>
      <p:pic>
        <p:nvPicPr>
          <p:cNvPr id="4" name="İçerik Yer Tutucusu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6D294624-9F8C-BAC5-E20B-3C4E7C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81" r="866" b="2"/>
          <a:stretch/>
        </p:blipFill>
        <p:spPr>
          <a:xfrm>
            <a:off x="4764159" y="748679"/>
            <a:ext cx="7345720" cy="558805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6485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1E2448-5332-8CA1-F213-C9CF0855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tr-TR" sz="2800" dirty="0"/>
              <a:t>Bölgeler tablosu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700A8C-05FD-C438-7E3D-75A44C283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/>
                <a:cs typeface="Calibri"/>
              </a:rPr>
              <a:t>Bu </a:t>
            </a:r>
            <a:r>
              <a:rPr lang="en-US" sz="1800" dirty="0" err="1">
                <a:latin typeface="Calibri"/>
                <a:cs typeface="Calibri"/>
              </a:rPr>
              <a:t>tabloda</a:t>
            </a:r>
            <a:r>
              <a:rPr lang="en-US" sz="1800" dirty="0">
                <a:latin typeface="Calibri"/>
                <a:cs typeface="Calibri"/>
              </a:rPr>
              <a:t> </a:t>
            </a:r>
            <a:r>
              <a:rPr lang="en-US" sz="1800" dirty="0" err="1">
                <a:latin typeface="Calibri"/>
                <a:cs typeface="Calibri"/>
              </a:rPr>
              <a:t>bölgeler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ve</a:t>
            </a:r>
            <a:r>
              <a:rPr lang="en-US" sz="1800" dirty="0">
                <a:latin typeface="Calibri"/>
                <a:cs typeface="Calibri"/>
              </a:rPr>
              <a:t> id </a:t>
            </a:r>
            <a:r>
              <a:rPr lang="en-US" sz="1800" dirty="0" err="1">
                <a:latin typeface="Calibri"/>
                <a:cs typeface="Calibri"/>
              </a:rPr>
              <a:t>numaraları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mevcuttur</a:t>
            </a:r>
            <a:r>
              <a:rPr lang="en-US" sz="1800" dirty="0">
                <a:latin typeface="Calibri"/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en-US" sz="1800" dirty="0">
                <a:latin typeface="Calibri"/>
                <a:cs typeface="Calibri"/>
              </a:rPr>
              <a:t>Id </a:t>
            </a:r>
            <a:r>
              <a:rPr lang="en-US" sz="1800" dirty="0" err="1">
                <a:latin typeface="Calibri"/>
                <a:cs typeface="Calibri"/>
              </a:rPr>
              <a:t>burda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önemli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rol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oynamaktadır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herhangi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tablolardan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veri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çekilmek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istendiğinde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id'sini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çağırarak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veriyi</a:t>
            </a:r>
            <a:r>
              <a:rPr lang="en-US" sz="1800" dirty="0">
                <a:latin typeface="Calibri"/>
                <a:cs typeface="Calibri"/>
              </a:rPr>
              <a:t> </a:t>
            </a:r>
            <a:r>
              <a:rPr lang="en-US" sz="1800" dirty="0" err="1">
                <a:latin typeface="Calibri"/>
                <a:cs typeface="Calibri"/>
              </a:rPr>
              <a:t>çağırabiliriz</a:t>
            </a:r>
            <a:r>
              <a:rPr lang="en-US" sz="1800" dirty="0">
                <a:latin typeface="Calibri"/>
                <a:cs typeface="Calibri"/>
              </a:rPr>
              <a:t>.</a:t>
            </a:r>
          </a:p>
        </p:txBody>
      </p:sp>
      <p:pic>
        <p:nvPicPr>
          <p:cNvPr id="4" name="İçerik Yer Tutucusu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3561FD3D-60F1-E067-7E2C-018794045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98" r="3948" b="2"/>
          <a:stretch/>
        </p:blipFill>
        <p:spPr>
          <a:xfrm>
            <a:off x="4690178" y="608116"/>
            <a:ext cx="7404904" cy="56102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70614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617</Words>
  <Application>Microsoft Macintosh PowerPoint</Application>
  <PresentationFormat>Geniş ekran</PresentationFormat>
  <Paragraphs>48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Mesh</vt:lpstr>
      <vt:lpstr>MBP 203 VERİ TABANI VE YÖNETİMİ</vt:lpstr>
      <vt:lpstr>BOTANİK VE HERBALİST VERİTABANI NEDİR ?</vt:lpstr>
      <vt:lpstr>BOTANİK VE herbalist veritabanı nasıl tasarlandı ?</vt:lpstr>
      <vt:lpstr>BOTANİK VE HERBALİST VERİTABANINDA NELERE DİKKAT EDİLDİ ?</vt:lpstr>
      <vt:lpstr>PowerPoint Sunusu</vt:lpstr>
      <vt:lpstr>Veri tabanı içeriği</vt:lpstr>
      <vt:lpstr>PowerPoint Sunusu</vt:lpstr>
      <vt:lpstr>Bitki tablosu </vt:lpstr>
      <vt:lpstr>Bölgeler tablosu </vt:lpstr>
      <vt:lpstr>Herbalist tablosu </vt:lpstr>
      <vt:lpstr>Taslar tablosu </vt:lpstr>
      <vt:lpstr>Turler tablosu </vt:lpstr>
      <vt:lpstr>Veritabanı tasarımcı görüntüsü</vt:lpstr>
      <vt:lpstr>Botanik ve herbalist trigger tabloları</vt:lpstr>
      <vt:lpstr>PowerPoint Sunusu</vt:lpstr>
      <vt:lpstr>Guncel_bitki_tablosu</vt:lpstr>
      <vt:lpstr>GUNCEL_TAS_EKLEME TABLOSU</vt:lpstr>
      <vt:lpstr>TAS_GUNCELLEME TABLOSU</vt:lpstr>
      <vt:lpstr>BENİ DİNLEDİĞİNİZ İÇİN TEŞEKKÜR EDERİM.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>Microsoft Office User</cp:lastModifiedBy>
  <cp:revision>337</cp:revision>
  <dcterms:created xsi:type="dcterms:W3CDTF">2023-12-06T07:19:30Z</dcterms:created>
  <dcterms:modified xsi:type="dcterms:W3CDTF">2023-12-06T09:01:53Z</dcterms:modified>
</cp:coreProperties>
</file>